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380" r:id="rId10"/>
    <p:sldId id="261" r:id="rId11"/>
    <p:sldId id="262" r:id="rId12"/>
    <p:sldId id="2378" r:id="rId13"/>
    <p:sldId id="263" r:id="rId14"/>
    <p:sldId id="264" r:id="rId15"/>
    <p:sldId id="265" r:id="rId16"/>
    <p:sldId id="2375" r:id="rId17"/>
    <p:sldId id="2376" r:id="rId18"/>
    <p:sldId id="2374" r:id="rId19"/>
    <p:sldId id="267" r:id="rId20"/>
    <p:sldId id="268" r:id="rId21"/>
    <p:sldId id="269" r:id="rId22"/>
    <p:sldId id="270" r:id="rId23"/>
    <p:sldId id="266" r:id="rId24"/>
    <p:sldId id="2377" r:id="rId25"/>
    <p:sldId id="271" r:id="rId26"/>
    <p:sldId id="272" r:id="rId27"/>
    <p:sldId id="273" r:id="rId28"/>
    <p:sldId id="2379" r:id="rId29"/>
    <p:sldId id="275" r:id="rId30"/>
    <p:sldId id="2381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B1F"/>
    <a:srgbClr val="275D82"/>
    <a:srgbClr val="67923D"/>
    <a:srgbClr val="DDB260"/>
    <a:srgbClr val="626CB2"/>
    <a:srgbClr val="CAC3E1"/>
    <a:srgbClr val="F58E81"/>
    <a:srgbClr val="73DCF4"/>
    <a:srgbClr val="EDE6D8"/>
    <a:srgbClr val="D23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3F2C3-8B6E-5955-F8A7-52F5E0DF1634}" v="11" dt="2024-01-26T22:59:03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ickler" userId="3e68e21e-1d2d-465d-bf99-ad463a474b68" providerId="ADAL" clId="{7F897DE3-3AFB-47C4-BC57-FBC0C7A0FDCA}"/>
    <pc:docChg chg="undo redo custSel addSld modSld">
      <pc:chgData name="Mark Mickler" userId="3e68e21e-1d2d-465d-bf99-ad463a474b68" providerId="ADAL" clId="{7F897DE3-3AFB-47C4-BC57-FBC0C7A0FDCA}" dt="2023-12-15T21:23:27.215" v="1234" actId="208"/>
      <pc:docMkLst>
        <pc:docMk/>
      </pc:docMkLst>
      <pc:sldChg chg="modSp mod">
        <pc:chgData name="Mark Mickler" userId="3e68e21e-1d2d-465d-bf99-ad463a474b68" providerId="ADAL" clId="{7F897DE3-3AFB-47C4-BC57-FBC0C7A0FDCA}" dt="2023-12-12T19:09:06.554" v="834" actId="20577"/>
        <pc:sldMkLst>
          <pc:docMk/>
          <pc:sldMk cId="2885367845" sldId="256"/>
        </pc:sldMkLst>
        <pc:spChg chg="mod">
          <ac:chgData name="Mark Mickler" userId="3e68e21e-1d2d-465d-bf99-ad463a474b68" providerId="ADAL" clId="{7F897DE3-3AFB-47C4-BC57-FBC0C7A0FDCA}" dt="2023-12-12T19:09:06.554" v="834" actId="20577"/>
          <ac:spMkLst>
            <pc:docMk/>
            <pc:sldMk cId="2885367845" sldId="256"/>
            <ac:spMk id="9" creationId="{73B8C7DB-FF47-461A-816B-E36FEB8E5513}"/>
          </ac:spMkLst>
        </pc:spChg>
      </pc:sldChg>
      <pc:sldChg chg="addSp delSp modSp mod">
        <pc:chgData name="Mark Mickler" userId="3e68e21e-1d2d-465d-bf99-ad463a474b68" providerId="ADAL" clId="{7F897DE3-3AFB-47C4-BC57-FBC0C7A0FDCA}" dt="2023-12-12T16:38:24.588" v="714" actId="207"/>
        <pc:sldMkLst>
          <pc:docMk/>
          <pc:sldMk cId="3633631538" sldId="258"/>
        </pc:sldMkLst>
        <pc:spChg chg="add del mod">
          <ac:chgData name="Mark Mickler" userId="3e68e21e-1d2d-465d-bf99-ad463a474b68" providerId="ADAL" clId="{7F897DE3-3AFB-47C4-BC57-FBC0C7A0FDCA}" dt="2023-12-12T16:31:55.968" v="701" actId="478"/>
          <ac:spMkLst>
            <pc:docMk/>
            <pc:sldMk cId="3633631538" sldId="258"/>
            <ac:spMk id="3" creationId="{466C9ACD-1943-41A0-8D0E-E6A5ACBD90EE}"/>
          </ac:spMkLst>
        </pc:spChg>
        <pc:spChg chg="mod">
          <ac:chgData name="Mark Mickler" userId="3e68e21e-1d2d-465d-bf99-ad463a474b68" providerId="ADAL" clId="{7F897DE3-3AFB-47C4-BC57-FBC0C7A0FDCA}" dt="2023-12-12T16:38:24.588" v="714" actId="207"/>
          <ac:spMkLst>
            <pc:docMk/>
            <pc:sldMk cId="3633631538" sldId="258"/>
            <ac:spMk id="11" creationId="{AEE72882-E6FC-4C2F-AD3F-8A9DD3A9323A}"/>
          </ac:spMkLst>
        </pc:spChg>
        <pc:picChg chg="del">
          <ac:chgData name="Mark Mickler" userId="3e68e21e-1d2d-465d-bf99-ad463a474b68" providerId="ADAL" clId="{7F897DE3-3AFB-47C4-BC57-FBC0C7A0FDCA}" dt="2023-12-11T16:14:40.367" v="57" actId="478"/>
          <ac:picMkLst>
            <pc:docMk/>
            <pc:sldMk cId="3633631538" sldId="258"/>
            <ac:picMk id="3" creationId="{B4A8CECB-32C8-4382-A9DC-18B736B58170}"/>
          </ac:picMkLst>
        </pc:picChg>
        <pc:picChg chg="add del mod ord">
          <ac:chgData name="Mark Mickler" userId="3e68e21e-1d2d-465d-bf99-ad463a474b68" providerId="ADAL" clId="{7F897DE3-3AFB-47C4-BC57-FBC0C7A0FDCA}" dt="2023-12-12T16:32:24.689" v="713"/>
          <ac:picMkLst>
            <pc:docMk/>
            <pc:sldMk cId="3633631538" sldId="258"/>
            <ac:picMk id="7" creationId="{1B3FFCA6-C8D5-42DC-B385-07B8AB907F1F}"/>
          </ac:picMkLst>
        </pc:picChg>
        <pc:picChg chg="add mod">
          <ac:chgData name="Mark Mickler" userId="3e68e21e-1d2d-465d-bf99-ad463a474b68" providerId="ADAL" clId="{7F897DE3-3AFB-47C4-BC57-FBC0C7A0FDCA}" dt="2023-12-11T16:11:21.532" v="43"/>
          <ac:picMkLst>
            <pc:docMk/>
            <pc:sldMk cId="3633631538" sldId="258"/>
            <ac:picMk id="9" creationId="{9B3943E6-006F-477C-B06C-06BF2364C9EE}"/>
          </ac:picMkLst>
        </pc:picChg>
        <pc:picChg chg="add del">
          <ac:chgData name="Mark Mickler" userId="3e68e21e-1d2d-465d-bf99-ad463a474b68" providerId="ADAL" clId="{7F897DE3-3AFB-47C4-BC57-FBC0C7A0FDCA}" dt="2023-12-11T16:12:03.534" v="51" actId="478"/>
          <ac:picMkLst>
            <pc:docMk/>
            <pc:sldMk cId="3633631538" sldId="258"/>
            <ac:picMk id="10" creationId="{9B3943E6-006F-477C-B06C-06BF2364C9EE}"/>
          </ac:picMkLst>
        </pc:picChg>
        <pc:picChg chg="add del mod ord">
          <ac:chgData name="Mark Mickler" userId="3e68e21e-1d2d-465d-bf99-ad463a474b68" providerId="ADAL" clId="{7F897DE3-3AFB-47C4-BC57-FBC0C7A0FDCA}" dt="2023-12-11T16:12:52.929" v="54" actId="478"/>
          <ac:picMkLst>
            <pc:docMk/>
            <pc:sldMk cId="3633631538" sldId="258"/>
            <ac:picMk id="12" creationId="{9B3943E6-006F-477C-B06C-06BF2364C9EE}"/>
          </ac:picMkLst>
        </pc:picChg>
        <pc:picChg chg="add mod">
          <ac:chgData name="Mark Mickler" userId="3e68e21e-1d2d-465d-bf99-ad463a474b68" providerId="ADAL" clId="{7F897DE3-3AFB-47C4-BC57-FBC0C7A0FDCA}" dt="2023-12-11T16:15:43.185" v="62" actId="1076"/>
          <ac:picMkLst>
            <pc:docMk/>
            <pc:sldMk cId="3633631538" sldId="258"/>
            <ac:picMk id="13" creationId="{9B3943E6-006F-477C-B06C-06BF2364C9EE}"/>
          </ac:picMkLst>
        </pc:picChg>
        <pc:picChg chg="add del mod">
          <ac:chgData name="Mark Mickler" userId="3e68e21e-1d2d-465d-bf99-ad463a474b68" providerId="ADAL" clId="{7F897DE3-3AFB-47C4-BC57-FBC0C7A0FDCA}" dt="2023-12-12T16:32:18.189" v="709" actId="478"/>
          <ac:picMkLst>
            <pc:docMk/>
            <pc:sldMk cId="3633631538" sldId="258"/>
            <ac:picMk id="14" creationId="{9B3943E6-006F-477C-B06C-06BF2364C9EE}"/>
          </ac:picMkLst>
        </pc:picChg>
      </pc:sldChg>
      <pc:sldChg chg="addSp delSp modSp mod">
        <pc:chgData name="Mark Mickler" userId="3e68e21e-1d2d-465d-bf99-ad463a474b68" providerId="ADAL" clId="{7F897DE3-3AFB-47C4-BC57-FBC0C7A0FDCA}" dt="2023-12-11T22:55:47.920" v="390" actId="1076"/>
        <pc:sldMkLst>
          <pc:docMk/>
          <pc:sldMk cId="4154090308" sldId="259"/>
        </pc:sldMkLst>
        <pc:graphicFrameChg chg="add mod">
          <ac:chgData name="Mark Mickler" userId="3e68e21e-1d2d-465d-bf99-ad463a474b68" providerId="ADAL" clId="{7F897DE3-3AFB-47C4-BC57-FBC0C7A0FDCA}" dt="2023-12-11T15:50:09.405" v="35"/>
          <ac:graphicFrameMkLst>
            <pc:docMk/>
            <pc:sldMk cId="4154090308" sldId="259"/>
            <ac:graphicFrameMk id="19" creationId="{4E3EFC47-5B28-4C8C-9F0F-366B1141C16C}"/>
          </ac:graphicFrameMkLst>
        </pc:graphicFrameChg>
        <pc:graphicFrameChg chg="add mod">
          <ac:chgData name="Mark Mickler" userId="3e68e21e-1d2d-465d-bf99-ad463a474b68" providerId="ADAL" clId="{7F897DE3-3AFB-47C4-BC57-FBC0C7A0FDCA}" dt="2023-12-11T15:50:09.405" v="35"/>
          <ac:graphicFrameMkLst>
            <pc:docMk/>
            <pc:sldMk cId="4154090308" sldId="259"/>
            <ac:graphicFrameMk id="20" creationId="{CAAEEB2C-62FB-4F82-8128-BEFB2ADDE326}"/>
          </ac:graphicFrameMkLst>
        </pc:graphicFrameChg>
        <pc:picChg chg="add mod">
          <ac:chgData name="Mark Mickler" userId="3e68e21e-1d2d-465d-bf99-ad463a474b68" providerId="ADAL" clId="{7F897DE3-3AFB-47C4-BC57-FBC0C7A0FDCA}" dt="2023-12-11T15:50:25.948" v="37" actId="1076"/>
          <ac:picMkLst>
            <pc:docMk/>
            <pc:sldMk cId="4154090308" sldId="259"/>
            <ac:picMk id="3" creationId="{AAE073DA-CAAB-4769-AA06-F3E31A89BB05}"/>
          </ac:picMkLst>
        </pc:picChg>
        <pc:picChg chg="del">
          <ac:chgData name="Mark Mickler" userId="3e68e21e-1d2d-465d-bf99-ad463a474b68" providerId="ADAL" clId="{7F897DE3-3AFB-47C4-BC57-FBC0C7A0FDCA}" dt="2023-12-11T15:49:59.042" v="30" actId="478"/>
          <ac:picMkLst>
            <pc:docMk/>
            <pc:sldMk cId="4154090308" sldId="259"/>
            <ac:picMk id="6" creationId="{3E633B18-1B15-4567-9BA8-B055F3C62223}"/>
          </ac:picMkLst>
        </pc:picChg>
        <pc:picChg chg="del">
          <ac:chgData name="Mark Mickler" userId="3e68e21e-1d2d-465d-bf99-ad463a474b68" providerId="ADAL" clId="{7F897DE3-3AFB-47C4-BC57-FBC0C7A0FDCA}" dt="2023-12-11T15:50:00.574" v="31" actId="478"/>
          <ac:picMkLst>
            <pc:docMk/>
            <pc:sldMk cId="4154090308" sldId="259"/>
            <ac:picMk id="7" creationId="{0C7EC158-6BFF-4184-B7E9-181F556E092E}"/>
          </ac:picMkLst>
        </pc:picChg>
        <pc:picChg chg="del">
          <ac:chgData name="Mark Mickler" userId="3e68e21e-1d2d-465d-bf99-ad463a474b68" providerId="ADAL" clId="{7F897DE3-3AFB-47C4-BC57-FBC0C7A0FDCA}" dt="2023-12-11T15:48:56.994" v="0" actId="478"/>
          <ac:picMkLst>
            <pc:docMk/>
            <pc:sldMk cId="4154090308" sldId="259"/>
            <ac:picMk id="14" creationId="{BC9D1685-5ACD-424F-902C-7ADC1C111300}"/>
          </ac:picMkLst>
        </pc:picChg>
        <pc:picChg chg="add mod">
          <ac:chgData name="Mark Mickler" userId="3e68e21e-1d2d-465d-bf99-ad463a474b68" providerId="ADAL" clId="{7F897DE3-3AFB-47C4-BC57-FBC0C7A0FDCA}" dt="2023-12-11T22:55:47.920" v="390" actId="1076"/>
          <ac:picMkLst>
            <pc:docMk/>
            <pc:sldMk cId="4154090308" sldId="259"/>
            <ac:picMk id="14" creationId="{FE5A5C48-71AC-4471-96AE-31664A2F5588}"/>
          </ac:picMkLst>
        </pc:picChg>
        <pc:picChg chg="del mod">
          <ac:chgData name="Mark Mickler" userId="3e68e21e-1d2d-465d-bf99-ad463a474b68" providerId="ADAL" clId="{7F897DE3-3AFB-47C4-BC57-FBC0C7A0FDCA}" dt="2023-12-11T22:55:40.976" v="386" actId="478"/>
          <ac:picMkLst>
            <pc:docMk/>
            <pc:sldMk cId="4154090308" sldId="259"/>
            <ac:picMk id="15" creationId="{FE5A5C48-71AC-4471-96AE-31664A2F5588}"/>
          </ac:picMkLst>
        </pc:picChg>
        <pc:picChg chg="add mod">
          <ac:chgData name="Mark Mickler" userId="3e68e21e-1d2d-465d-bf99-ad463a474b68" providerId="ADAL" clId="{7F897DE3-3AFB-47C4-BC57-FBC0C7A0FDCA}" dt="2023-12-11T15:49:21.326" v="29" actId="1037"/>
          <ac:picMkLst>
            <pc:docMk/>
            <pc:sldMk cId="4154090308" sldId="259"/>
            <ac:picMk id="16" creationId="{BC9D1685-5ACD-424F-902C-7ADC1C111300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20:21:59.388" v="869" actId="21"/>
        <pc:sldMkLst>
          <pc:docMk/>
          <pc:sldMk cId="4068476996" sldId="260"/>
        </pc:sldMkLst>
        <pc:spChg chg="add del mod">
          <ac:chgData name="Mark Mickler" userId="3e68e21e-1d2d-465d-bf99-ad463a474b68" providerId="ADAL" clId="{7F897DE3-3AFB-47C4-BC57-FBC0C7A0FDCA}" dt="2023-12-12T19:18:12.115" v="839" actId="478"/>
          <ac:spMkLst>
            <pc:docMk/>
            <pc:sldMk cId="4068476996" sldId="260"/>
            <ac:spMk id="4" creationId="{CF2E8D06-434F-41F3-B210-F4BE70FFC6AE}"/>
          </ac:spMkLst>
        </pc:spChg>
        <pc:spChg chg="mod">
          <ac:chgData name="Mark Mickler" userId="3e68e21e-1d2d-465d-bf99-ad463a474b68" providerId="ADAL" clId="{7F897DE3-3AFB-47C4-BC57-FBC0C7A0FDCA}" dt="2023-12-12T14:45:50.669" v="501" actId="20577"/>
          <ac:spMkLst>
            <pc:docMk/>
            <pc:sldMk cId="4068476996" sldId="260"/>
            <ac:spMk id="9" creationId="{A76BC1AE-AC33-4615-9FE7-B3FECB35EDD6}"/>
          </ac:spMkLst>
        </pc:spChg>
        <pc:spChg chg="del mod">
          <ac:chgData name="Mark Mickler" userId="3e68e21e-1d2d-465d-bf99-ad463a474b68" providerId="ADAL" clId="{7F897DE3-3AFB-47C4-BC57-FBC0C7A0FDCA}" dt="2023-12-11T17:19:07.965" v="89" actId="478"/>
          <ac:spMkLst>
            <pc:docMk/>
            <pc:sldMk cId="4068476996" sldId="260"/>
            <ac:spMk id="11" creationId="{8862BB78-959D-4BB4-9DB7-249646697A2F}"/>
          </ac:spMkLst>
        </pc:spChg>
        <pc:graphicFrameChg chg="add mod">
          <ac:chgData name="Mark Mickler" userId="3e68e21e-1d2d-465d-bf99-ad463a474b68" providerId="ADAL" clId="{7F897DE3-3AFB-47C4-BC57-FBC0C7A0FDCA}" dt="2023-12-11T17:17:23.997" v="80"/>
          <ac:graphicFrameMkLst>
            <pc:docMk/>
            <pc:sldMk cId="4068476996" sldId="260"/>
            <ac:graphicFrameMk id="7" creationId="{2F354E58-866D-E828-AF18-229F40374882}"/>
          </ac:graphicFrameMkLst>
        </pc:graphicFrameChg>
        <pc:picChg chg="del">
          <ac:chgData name="Mark Mickler" userId="3e68e21e-1d2d-465d-bf99-ad463a474b68" providerId="ADAL" clId="{7F897DE3-3AFB-47C4-BC57-FBC0C7A0FDCA}" dt="2023-12-11T17:17:22.614" v="77" actId="478"/>
          <ac:picMkLst>
            <pc:docMk/>
            <pc:sldMk cId="4068476996" sldId="260"/>
            <ac:picMk id="3" creationId="{2FE69DA6-A746-4793-BD82-A42445B9D81D}"/>
          </ac:picMkLst>
        </pc:picChg>
        <pc:picChg chg="add mod">
          <ac:chgData name="Mark Mickler" userId="3e68e21e-1d2d-465d-bf99-ad463a474b68" providerId="ADAL" clId="{7F897DE3-3AFB-47C4-BC57-FBC0C7A0FDCA}" dt="2023-12-11T22:45:59.269" v="385" actId="1038"/>
          <ac:picMkLst>
            <pc:docMk/>
            <pc:sldMk cId="4068476996" sldId="260"/>
            <ac:picMk id="3" creationId="{BDA899D8-1B29-4C9F-B90A-5F151EC35306}"/>
          </ac:picMkLst>
        </pc:picChg>
        <pc:picChg chg="add del mod">
          <ac:chgData name="Mark Mickler" userId="3e68e21e-1d2d-465d-bf99-ad463a474b68" providerId="ADAL" clId="{7F897DE3-3AFB-47C4-BC57-FBC0C7A0FDCA}" dt="2023-12-11T17:19:09.874" v="90" actId="478"/>
          <ac:picMkLst>
            <pc:docMk/>
            <pc:sldMk cId="4068476996" sldId="260"/>
            <ac:picMk id="4" creationId="{9A34309A-8F12-4C86-B456-1ACEF787CBC5}"/>
          </ac:picMkLst>
        </pc:picChg>
        <pc:picChg chg="del mod">
          <ac:chgData name="Mark Mickler" userId="3e68e21e-1d2d-465d-bf99-ad463a474b68" providerId="ADAL" clId="{7F897DE3-3AFB-47C4-BC57-FBC0C7A0FDCA}" dt="2023-12-11T22:45:50.334" v="380" actId="478"/>
          <ac:picMkLst>
            <pc:docMk/>
            <pc:sldMk cId="4068476996" sldId="260"/>
            <ac:picMk id="5" creationId="{7AE52BC3-4E09-448A-A3A5-F558DCD67526}"/>
          </ac:picMkLst>
        </pc:picChg>
        <pc:picChg chg="add del mod">
          <ac:chgData name="Mark Mickler" userId="3e68e21e-1d2d-465d-bf99-ad463a474b68" providerId="ADAL" clId="{7F897DE3-3AFB-47C4-BC57-FBC0C7A0FDCA}" dt="2023-12-12T19:18:09.335" v="838" actId="478"/>
          <ac:picMkLst>
            <pc:docMk/>
            <pc:sldMk cId="4068476996" sldId="260"/>
            <ac:picMk id="6" creationId="{1944E7DE-41D4-41EB-B907-C7F6B684FDD3}"/>
          </ac:picMkLst>
        </pc:picChg>
        <pc:picChg chg="add del mod">
          <ac:chgData name="Mark Mickler" userId="3e68e21e-1d2d-465d-bf99-ad463a474b68" providerId="ADAL" clId="{7F897DE3-3AFB-47C4-BC57-FBC0C7A0FDCA}" dt="2023-12-12T20:21:59.388" v="869" actId="21"/>
          <ac:picMkLst>
            <pc:docMk/>
            <pc:sldMk cId="4068476996" sldId="260"/>
            <ac:picMk id="7" creationId="{A00FA7D6-9773-47C3-85E7-D762EF705474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9:04:42.314" v="822" actId="1037"/>
        <pc:sldMkLst>
          <pc:docMk/>
          <pc:sldMk cId="3193890816" sldId="261"/>
        </pc:sldMkLst>
        <pc:spChg chg="add del">
          <ac:chgData name="Mark Mickler" userId="3e68e21e-1d2d-465d-bf99-ad463a474b68" providerId="ADAL" clId="{7F897DE3-3AFB-47C4-BC57-FBC0C7A0FDCA}" dt="2023-12-11T21:45:02.460" v="190" actId="22"/>
          <ac:spMkLst>
            <pc:docMk/>
            <pc:sldMk cId="3193890816" sldId="261"/>
            <ac:spMk id="17" creationId="{416702C1-FD05-41CC-B28A-8E2F8A7A3229}"/>
          </ac:spMkLst>
        </pc:spChg>
        <pc:picChg chg="add mod ord">
          <ac:chgData name="Mark Mickler" userId="3e68e21e-1d2d-465d-bf99-ad463a474b68" providerId="ADAL" clId="{7F897DE3-3AFB-47C4-BC57-FBC0C7A0FDCA}" dt="2023-12-12T19:04:42.314" v="822" actId="1037"/>
          <ac:picMkLst>
            <pc:docMk/>
            <pc:sldMk cId="3193890816" sldId="261"/>
            <ac:picMk id="3" creationId="{D6243D1A-8CDB-43A0-9654-92DDDDCC88B7}"/>
          </ac:picMkLst>
        </pc:picChg>
        <pc:picChg chg="add del mod">
          <ac:chgData name="Mark Mickler" userId="3e68e21e-1d2d-465d-bf99-ad463a474b68" providerId="ADAL" clId="{7F897DE3-3AFB-47C4-BC57-FBC0C7A0FDCA}" dt="2023-12-12T19:04:36" v="818" actId="478"/>
          <ac:picMkLst>
            <pc:docMk/>
            <pc:sldMk cId="3193890816" sldId="261"/>
            <ac:picMk id="4" creationId="{24B6A897-FB42-4325-B556-030C38B85228}"/>
          </ac:picMkLst>
        </pc:picChg>
        <pc:picChg chg="add mod">
          <ac:chgData name="Mark Mickler" userId="3e68e21e-1d2d-465d-bf99-ad463a474b68" providerId="ADAL" clId="{7F897DE3-3AFB-47C4-BC57-FBC0C7A0FDCA}" dt="2023-12-11T22:39:49.643" v="365" actId="1037"/>
          <ac:picMkLst>
            <pc:docMk/>
            <pc:sldMk cId="3193890816" sldId="261"/>
            <ac:picMk id="17" creationId="{9319D482-0968-4C70-9778-0914BC31E3F6}"/>
          </ac:picMkLst>
        </pc:picChg>
        <pc:picChg chg="del">
          <ac:chgData name="Mark Mickler" userId="3e68e21e-1d2d-465d-bf99-ad463a474b68" providerId="ADAL" clId="{7F897DE3-3AFB-47C4-BC57-FBC0C7A0FDCA}" dt="2023-12-11T22:39:36.840" v="344" actId="478"/>
          <ac:picMkLst>
            <pc:docMk/>
            <pc:sldMk cId="3193890816" sldId="261"/>
            <ac:picMk id="18" creationId="{9319D482-0968-4C70-9778-0914BC31E3F6}"/>
          </ac:picMkLst>
        </pc:picChg>
      </pc:sldChg>
      <pc:sldChg chg="addSp delSp modSp mod">
        <pc:chgData name="Mark Mickler" userId="3e68e21e-1d2d-465d-bf99-ad463a474b68" providerId="ADAL" clId="{7F897DE3-3AFB-47C4-BC57-FBC0C7A0FDCA}" dt="2023-12-11T19:38:25.940" v="187" actId="1038"/>
        <pc:sldMkLst>
          <pc:docMk/>
          <pc:sldMk cId="2135493282" sldId="262"/>
        </pc:sldMkLst>
        <pc:graphicFrameChg chg="add mod">
          <ac:chgData name="Mark Mickler" userId="3e68e21e-1d2d-465d-bf99-ad463a474b68" providerId="ADAL" clId="{7F897DE3-3AFB-47C4-BC57-FBC0C7A0FDCA}" dt="2023-12-11T19:36:34.792" v="159"/>
          <ac:graphicFrameMkLst>
            <pc:docMk/>
            <pc:sldMk cId="2135493282" sldId="262"/>
            <ac:graphicFrameMk id="13" creationId="{9B95CBCD-1323-4AAC-98BA-85E14CDBF870}"/>
          </ac:graphicFrameMkLst>
        </pc:graphicFrameChg>
        <pc:graphicFrameChg chg="add mod">
          <ac:chgData name="Mark Mickler" userId="3e68e21e-1d2d-465d-bf99-ad463a474b68" providerId="ADAL" clId="{7F897DE3-3AFB-47C4-BC57-FBC0C7A0FDCA}" dt="2023-12-11T19:37:52.749" v="179"/>
          <ac:graphicFrameMkLst>
            <pc:docMk/>
            <pc:sldMk cId="2135493282" sldId="262"/>
            <ac:graphicFrameMk id="16" creationId="{9B95CBCD-1323-4AAC-98BA-85E14CDBF870}"/>
          </ac:graphicFrameMkLst>
        </pc:graphicFrameChg>
        <pc:picChg chg="add del mod">
          <ac:chgData name="Mark Mickler" userId="3e68e21e-1d2d-465d-bf99-ad463a474b68" providerId="ADAL" clId="{7F897DE3-3AFB-47C4-BC57-FBC0C7A0FDCA}" dt="2023-12-11T19:32:52.282" v="124" actId="478"/>
          <ac:picMkLst>
            <pc:docMk/>
            <pc:sldMk cId="2135493282" sldId="262"/>
            <ac:picMk id="3" creationId="{06129F5C-5207-4F82-B5AF-D4397FB8B91F}"/>
          </ac:picMkLst>
        </pc:picChg>
        <pc:picChg chg="del">
          <ac:chgData name="Mark Mickler" userId="3e68e21e-1d2d-465d-bf99-ad463a474b68" providerId="ADAL" clId="{7F897DE3-3AFB-47C4-BC57-FBC0C7A0FDCA}" dt="2023-12-11T19:30:00.020" v="104" actId="478"/>
          <ac:picMkLst>
            <pc:docMk/>
            <pc:sldMk cId="2135493282" sldId="262"/>
            <ac:picMk id="6" creationId="{59935A50-BD0B-4ABA-8F94-3026E9D3FA87}"/>
          </ac:picMkLst>
        </pc:picChg>
        <pc:picChg chg="del">
          <ac:chgData name="Mark Mickler" userId="3e68e21e-1d2d-465d-bf99-ad463a474b68" providerId="ADAL" clId="{7F897DE3-3AFB-47C4-BC57-FBC0C7A0FDCA}" dt="2023-12-11T19:30:17.931" v="111" actId="478"/>
          <ac:picMkLst>
            <pc:docMk/>
            <pc:sldMk cId="2135493282" sldId="262"/>
            <ac:picMk id="7" creationId="{5AAC5DF6-1230-4E5C-BD35-93A68D57F650}"/>
          </ac:picMkLst>
        </pc:picChg>
        <pc:picChg chg="add mod">
          <ac:chgData name="Mark Mickler" userId="3e68e21e-1d2d-465d-bf99-ad463a474b68" providerId="ADAL" clId="{7F897DE3-3AFB-47C4-BC57-FBC0C7A0FDCA}" dt="2023-12-11T19:30:02.543" v="106"/>
          <ac:picMkLst>
            <pc:docMk/>
            <pc:sldMk cId="2135493282" sldId="262"/>
            <ac:picMk id="8" creationId="{78FB1001-107E-4926-8867-A26150695B84}"/>
          </ac:picMkLst>
        </pc:picChg>
        <pc:picChg chg="add del mod">
          <ac:chgData name="Mark Mickler" userId="3e68e21e-1d2d-465d-bf99-ad463a474b68" providerId="ADAL" clId="{7F897DE3-3AFB-47C4-BC57-FBC0C7A0FDCA}" dt="2023-12-11T19:36:32.968" v="156" actId="478"/>
          <ac:picMkLst>
            <pc:docMk/>
            <pc:sldMk cId="2135493282" sldId="262"/>
            <ac:picMk id="9" creationId="{16C4887B-D008-432F-9B32-EE81433095BA}"/>
          </ac:picMkLst>
        </pc:picChg>
        <pc:picChg chg="add del mod">
          <ac:chgData name="Mark Mickler" userId="3e68e21e-1d2d-465d-bf99-ad463a474b68" providerId="ADAL" clId="{7F897DE3-3AFB-47C4-BC57-FBC0C7A0FDCA}" dt="2023-12-11T19:33:23.492" v="133" actId="478"/>
          <ac:picMkLst>
            <pc:docMk/>
            <pc:sldMk cId="2135493282" sldId="262"/>
            <ac:picMk id="10" creationId="{78FB1001-107E-4926-8867-A26150695B84}"/>
          </ac:picMkLst>
        </pc:picChg>
        <pc:picChg chg="add del mod">
          <ac:chgData name="Mark Mickler" userId="3e68e21e-1d2d-465d-bf99-ad463a474b68" providerId="ADAL" clId="{7F897DE3-3AFB-47C4-BC57-FBC0C7A0FDCA}" dt="2023-12-11T19:35:12.498" v="142" actId="478"/>
          <ac:picMkLst>
            <pc:docMk/>
            <pc:sldMk cId="2135493282" sldId="262"/>
            <ac:picMk id="11" creationId="{78FB1001-107E-4926-8867-A26150695B84}"/>
          </ac:picMkLst>
        </pc:picChg>
        <pc:picChg chg="add mod">
          <ac:chgData name="Mark Mickler" userId="3e68e21e-1d2d-465d-bf99-ad463a474b68" providerId="ADAL" clId="{7F897DE3-3AFB-47C4-BC57-FBC0C7A0FDCA}" dt="2023-12-11T19:38:25.940" v="187" actId="1038"/>
          <ac:picMkLst>
            <pc:docMk/>
            <pc:sldMk cId="2135493282" sldId="262"/>
            <ac:picMk id="12" creationId="{78FB1001-107E-4926-8867-A26150695B84}"/>
          </ac:picMkLst>
        </pc:picChg>
        <pc:picChg chg="add del mod">
          <ac:chgData name="Mark Mickler" userId="3e68e21e-1d2d-465d-bf99-ad463a474b68" providerId="ADAL" clId="{7F897DE3-3AFB-47C4-BC57-FBC0C7A0FDCA}" dt="2023-12-11T19:37:15.501" v="167" actId="478"/>
          <ac:picMkLst>
            <pc:docMk/>
            <pc:sldMk cId="2135493282" sldId="262"/>
            <ac:picMk id="14" creationId="{A1199AF9-071F-44BA-BB63-764DA20DE801}"/>
          </ac:picMkLst>
        </pc:picChg>
        <pc:picChg chg="add del mod">
          <ac:chgData name="Mark Mickler" userId="3e68e21e-1d2d-465d-bf99-ad463a474b68" providerId="ADAL" clId="{7F897DE3-3AFB-47C4-BC57-FBC0C7A0FDCA}" dt="2023-12-11T19:37:51.204" v="176" actId="478"/>
          <ac:picMkLst>
            <pc:docMk/>
            <pc:sldMk cId="2135493282" sldId="262"/>
            <ac:picMk id="15" creationId="{19D9FC6D-A800-4516-9AF0-9A812C88E3BA}"/>
          </ac:picMkLst>
        </pc:picChg>
        <pc:picChg chg="add mod">
          <ac:chgData name="Mark Mickler" userId="3e68e21e-1d2d-465d-bf99-ad463a474b68" providerId="ADAL" clId="{7F897DE3-3AFB-47C4-BC57-FBC0C7A0FDCA}" dt="2023-12-11T19:38:05.517" v="186" actId="1037"/>
          <ac:picMkLst>
            <pc:docMk/>
            <pc:sldMk cId="2135493282" sldId="262"/>
            <ac:picMk id="17" creationId="{B6BB757B-B279-434B-B44B-BA198AF8D7A6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7:37:41.656" v="810" actId="1036"/>
        <pc:sldMkLst>
          <pc:docMk/>
          <pc:sldMk cId="480077145" sldId="263"/>
        </pc:sldMkLst>
        <pc:spChg chg="mod">
          <ac:chgData name="Mark Mickler" userId="3e68e21e-1d2d-465d-bf99-ad463a474b68" providerId="ADAL" clId="{7F897DE3-3AFB-47C4-BC57-FBC0C7A0FDCA}" dt="2023-12-12T17:37:12.913" v="801" actId="1076"/>
          <ac:spMkLst>
            <pc:docMk/>
            <pc:sldMk cId="480077145" sldId="263"/>
            <ac:spMk id="4" creationId="{3C3A580D-9C4A-1FC2-2E91-15FEFA8FE3DC}"/>
          </ac:spMkLst>
        </pc:spChg>
        <pc:spChg chg="mod">
          <ac:chgData name="Mark Mickler" userId="3e68e21e-1d2d-465d-bf99-ad463a474b68" providerId="ADAL" clId="{7F897DE3-3AFB-47C4-BC57-FBC0C7A0FDCA}" dt="2023-12-12T17:37:16.245" v="802" actId="1076"/>
          <ac:spMkLst>
            <pc:docMk/>
            <pc:sldMk cId="480077145" sldId="263"/>
            <ac:spMk id="7" creationId="{397277F3-C0BF-2C8F-1C0B-065202C951CF}"/>
          </ac:spMkLst>
        </pc:spChg>
        <pc:spChg chg="mod">
          <ac:chgData name="Mark Mickler" userId="3e68e21e-1d2d-465d-bf99-ad463a474b68" providerId="ADAL" clId="{7F897DE3-3AFB-47C4-BC57-FBC0C7A0FDCA}" dt="2023-12-12T17:37:41.656" v="810" actId="1036"/>
          <ac:spMkLst>
            <pc:docMk/>
            <pc:sldMk cId="480077145" sldId="263"/>
            <ac:spMk id="9" creationId="{3208D928-D526-406F-72C6-9DF00EA9D371}"/>
          </ac:spMkLst>
        </pc:spChg>
        <pc:spChg chg="add mod">
          <ac:chgData name="Mark Mickler" userId="3e68e21e-1d2d-465d-bf99-ad463a474b68" providerId="ADAL" clId="{7F897DE3-3AFB-47C4-BC57-FBC0C7A0FDCA}" dt="2023-12-12T17:37:23.220" v="804" actId="1076"/>
          <ac:spMkLst>
            <pc:docMk/>
            <pc:sldMk cId="480077145" sldId="263"/>
            <ac:spMk id="24" creationId="{F0297CFE-A707-4176-AC45-FEB53F223D81}"/>
          </ac:spMkLst>
        </pc:spChg>
        <pc:picChg chg="del">
          <ac:chgData name="Mark Mickler" userId="3e68e21e-1d2d-465d-bf99-ad463a474b68" providerId="ADAL" clId="{7F897DE3-3AFB-47C4-BC57-FBC0C7A0FDCA}" dt="2023-12-12T17:31:49.888" v="759" actId="478"/>
          <ac:picMkLst>
            <pc:docMk/>
            <pc:sldMk cId="480077145" sldId="263"/>
            <ac:picMk id="18" creationId="{34F53343-9D5F-4630-8725-EF15C8CC8C4E}"/>
          </ac:picMkLst>
        </pc:picChg>
        <pc:picChg chg="add del mod ord">
          <ac:chgData name="Mark Mickler" userId="3e68e21e-1d2d-465d-bf99-ad463a474b68" providerId="ADAL" clId="{7F897DE3-3AFB-47C4-BC57-FBC0C7A0FDCA}" dt="2023-12-12T17:34:45.092" v="766" actId="478"/>
          <ac:picMkLst>
            <pc:docMk/>
            <pc:sldMk cId="480077145" sldId="263"/>
            <ac:picMk id="19" creationId="{34F53343-9D5F-4630-8725-EF15C8CC8C4E}"/>
          </ac:picMkLst>
        </pc:picChg>
        <pc:picChg chg="del">
          <ac:chgData name="Mark Mickler" userId="3e68e21e-1d2d-465d-bf99-ad463a474b68" providerId="ADAL" clId="{7F897DE3-3AFB-47C4-BC57-FBC0C7A0FDCA}" dt="2023-12-12T17:36:21.885" v="785" actId="478"/>
          <ac:picMkLst>
            <pc:docMk/>
            <pc:sldMk cId="480077145" sldId="263"/>
            <ac:picMk id="20" creationId="{FDACE833-2A76-49E4-9F3E-18032C787390}"/>
          </ac:picMkLst>
        </pc:picChg>
        <pc:picChg chg="add mod ord">
          <ac:chgData name="Mark Mickler" userId="3e68e21e-1d2d-465d-bf99-ad463a474b68" providerId="ADAL" clId="{7F897DE3-3AFB-47C4-BC57-FBC0C7A0FDCA}" dt="2023-12-12T17:37:04.151" v="800" actId="167"/>
          <ac:picMkLst>
            <pc:docMk/>
            <pc:sldMk cId="480077145" sldId="263"/>
            <ac:picMk id="21" creationId="{34F53343-9D5F-4630-8725-EF15C8CC8C4E}"/>
          </ac:picMkLst>
        </pc:picChg>
        <pc:picChg chg="add del mod">
          <ac:chgData name="Mark Mickler" userId="3e68e21e-1d2d-465d-bf99-ad463a474b68" providerId="ADAL" clId="{7F897DE3-3AFB-47C4-BC57-FBC0C7A0FDCA}" dt="2023-12-12T17:36:37.479" v="787" actId="478"/>
          <ac:picMkLst>
            <pc:docMk/>
            <pc:sldMk cId="480077145" sldId="263"/>
            <ac:picMk id="22" creationId="{FDACE833-2A76-49E4-9F3E-18032C787390}"/>
          </ac:picMkLst>
        </pc:picChg>
        <pc:picChg chg="add mod ord">
          <ac:chgData name="Mark Mickler" userId="3e68e21e-1d2d-465d-bf99-ad463a474b68" providerId="ADAL" clId="{7F897DE3-3AFB-47C4-BC57-FBC0C7A0FDCA}" dt="2023-12-12T17:37:01.855" v="799" actId="167"/>
          <ac:picMkLst>
            <pc:docMk/>
            <pc:sldMk cId="480077145" sldId="263"/>
            <ac:picMk id="23" creationId="{FDACE833-2A76-49E4-9F3E-18032C787390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7:38:00.314" v="812" actId="167"/>
        <pc:sldMkLst>
          <pc:docMk/>
          <pc:sldMk cId="3065288276" sldId="264"/>
        </pc:sldMkLst>
        <pc:picChg chg="add mod ord">
          <ac:chgData name="Mark Mickler" userId="3e68e21e-1d2d-465d-bf99-ad463a474b68" providerId="ADAL" clId="{7F897DE3-3AFB-47C4-BC57-FBC0C7A0FDCA}" dt="2023-12-12T17:37:58.389" v="811" actId="167"/>
          <ac:picMkLst>
            <pc:docMk/>
            <pc:sldMk cId="3065288276" sldId="264"/>
            <ac:picMk id="15" creationId="{35BA0FD7-3356-4752-9914-ABB3847E412A}"/>
          </ac:picMkLst>
        </pc:picChg>
        <pc:picChg chg="add mod ord">
          <ac:chgData name="Mark Mickler" userId="3e68e21e-1d2d-465d-bf99-ad463a474b68" providerId="ADAL" clId="{7F897DE3-3AFB-47C4-BC57-FBC0C7A0FDCA}" dt="2023-12-12T17:38:00.314" v="812" actId="167"/>
          <ac:picMkLst>
            <pc:docMk/>
            <pc:sldMk cId="3065288276" sldId="264"/>
            <ac:picMk id="17" creationId="{5030894A-343C-4AC7-8FFE-0AD0A24A38A0}"/>
          </ac:picMkLst>
        </pc:picChg>
        <pc:picChg chg="add del">
          <ac:chgData name="Mark Mickler" userId="3e68e21e-1d2d-465d-bf99-ad463a474b68" providerId="ADAL" clId="{7F897DE3-3AFB-47C4-BC57-FBC0C7A0FDCA}" dt="2023-12-12T17:35:55.708" v="784" actId="478"/>
          <ac:picMkLst>
            <pc:docMk/>
            <pc:sldMk cId="3065288276" sldId="264"/>
            <ac:picMk id="25" creationId="{5030894A-343C-4AC7-8FFE-0AD0A24A38A0}"/>
          </ac:picMkLst>
        </pc:picChg>
        <pc:picChg chg="del">
          <ac:chgData name="Mark Mickler" userId="3e68e21e-1d2d-465d-bf99-ad463a474b68" providerId="ADAL" clId="{7F897DE3-3AFB-47C4-BC57-FBC0C7A0FDCA}" dt="2023-12-12T17:35:09.328" v="772" actId="478"/>
          <ac:picMkLst>
            <pc:docMk/>
            <pc:sldMk cId="3065288276" sldId="264"/>
            <ac:picMk id="26" creationId="{35BA0FD7-3356-4752-9914-ABB3847E412A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5:50:13.034" v="700" actId="2085"/>
        <pc:sldMkLst>
          <pc:docMk/>
          <pc:sldMk cId="2942015813" sldId="265"/>
        </pc:sldMkLst>
        <pc:spChg chg="mod">
          <ac:chgData name="Mark Mickler" userId="3e68e21e-1d2d-465d-bf99-ad463a474b68" providerId="ADAL" clId="{7F897DE3-3AFB-47C4-BC57-FBC0C7A0FDCA}" dt="2023-12-12T15:47:38.773" v="694" actId="20577"/>
          <ac:spMkLst>
            <pc:docMk/>
            <pc:sldMk cId="2942015813" sldId="265"/>
            <ac:spMk id="11" creationId="{F94BD1A5-74F6-4D9E-B0A3-1652933D4C24}"/>
          </ac:spMkLst>
        </pc:spChg>
        <pc:picChg chg="del">
          <ac:chgData name="Mark Mickler" userId="3e68e21e-1d2d-465d-bf99-ad463a474b68" providerId="ADAL" clId="{7F897DE3-3AFB-47C4-BC57-FBC0C7A0FDCA}" dt="2023-12-12T15:43:44.170" v="569" actId="478"/>
          <ac:picMkLst>
            <pc:docMk/>
            <pc:sldMk cId="2942015813" sldId="265"/>
            <ac:picMk id="3" creationId="{15F553D0-73A4-45B1-9F25-F6E8CA751E58}"/>
          </ac:picMkLst>
        </pc:picChg>
        <pc:picChg chg="add del mod">
          <ac:chgData name="Mark Mickler" userId="3e68e21e-1d2d-465d-bf99-ad463a474b68" providerId="ADAL" clId="{7F897DE3-3AFB-47C4-BC57-FBC0C7A0FDCA}" dt="2023-12-12T15:43:31.230" v="564" actId="478"/>
          <ac:picMkLst>
            <pc:docMk/>
            <pc:sldMk cId="2942015813" sldId="265"/>
            <ac:picMk id="4" creationId="{CF9B132F-A095-48F3-9160-9F92D8A99953}"/>
          </ac:picMkLst>
        </pc:picChg>
        <pc:picChg chg="del">
          <ac:chgData name="Mark Mickler" userId="3e68e21e-1d2d-465d-bf99-ad463a474b68" providerId="ADAL" clId="{7F897DE3-3AFB-47C4-BC57-FBC0C7A0FDCA}" dt="2023-12-12T15:50:00.876" v="698" actId="478"/>
          <ac:picMkLst>
            <pc:docMk/>
            <pc:sldMk cId="2942015813" sldId="265"/>
            <ac:picMk id="5" creationId="{069A3C43-6254-4B17-B95E-F3CC4AC1F4E5}"/>
          </ac:picMkLst>
        </pc:picChg>
        <pc:picChg chg="add mod ord">
          <ac:chgData name="Mark Mickler" userId="3e68e21e-1d2d-465d-bf99-ad463a474b68" providerId="ADAL" clId="{7F897DE3-3AFB-47C4-BC57-FBC0C7A0FDCA}" dt="2023-12-12T15:43:49.272" v="570" actId="208"/>
          <ac:picMkLst>
            <pc:docMk/>
            <pc:sldMk cId="2942015813" sldId="265"/>
            <ac:picMk id="6" creationId="{DC7CF126-41A0-426E-9309-8939242E4C93}"/>
          </ac:picMkLst>
        </pc:picChg>
        <pc:picChg chg="add mod ord">
          <ac:chgData name="Mark Mickler" userId="3e68e21e-1d2d-465d-bf99-ad463a474b68" providerId="ADAL" clId="{7F897DE3-3AFB-47C4-BC57-FBC0C7A0FDCA}" dt="2023-12-12T15:50:13.034" v="700" actId="2085"/>
          <ac:picMkLst>
            <pc:docMk/>
            <pc:sldMk cId="2942015813" sldId="265"/>
            <ac:picMk id="7" creationId="{017D6B5C-7268-430E-8000-EB0F0EAE50DE}"/>
          </ac:picMkLst>
        </pc:picChg>
      </pc:sldChg>
      <pc:sldChg chg="addSp delSp modSp mod">
        <pc:chgData name="Mark Mickler" userId="3e68e21e-1d2d-465d-bf99-ad463a474b68" providerId="ADAL" clId="{7F897DE3-3AFB-47C4-BC57-FBC0C7A0FDCA}" dt="2023-12-11T22:42:59.639" v="379" actId="208"/>
        <pc:sldMkLst>
          <pc:docMk/>
          <pc:sldMk cId="309074023" sldId="266"/>
        </pc:sldMkLst>
        <pc:picChg chg="del">
          <ac:chgData name="Mark Mickler" userId="3e68e21e-1d2d-465d-bf99-ad463a474b68" providerId="ADAL" clId="{7F897DE3-3AFB-47C4-BC57-FBC0C7A0FDCA}" dt="2023-12-11T22:42:46.427" v="371" actId="478"/>
          <ac:picMkLst>
            <pc:docMk/>
            <pc:sldMk cId="309074023" sldId="266"/>
            <ac:picMk id="3" creationId="{828384C2-852E-44A2-94C5-1AE219C0CFB5}"/>
          </ac:picMkLst>
        </pc:picChg>
        <pc:picChg chg="add mod">
          <ac:chgData name="Mark Mickler" userId="3e68e21e-1d2d-465d-bf99-ad463a474b68" providerId="ADAL" clId="{7F897DE3-3AFB-47C4-BC57-FBC0C7A0FDCA}" dt="2023-12-11T22:42:59.639" v="379" actId="208"/>
          <ac:picMkLst>
            <pc:docMk/>
            <pc:sldMk cId="309074023" sldId="266"/>
            <ac:picMk id="5" creationId="{57A15CD2-FC80-400D-B909-FEFA433DEFE7}"/>
          </ac:picMkLst>
        </pc:picChg>
        <pc:picChg chg="add mod">
          <ac:chgData name="Mark Mickler" userId="3e68e21e-1d2d-465d-bf99-ad463a474b68" providerId="ADAL" clId="{7F897DE3-3AFB-47C4-BC57-FBC0C7A0FDCA}" dt="2023-12-11T22:42:09.082" v="370" actId="1076"/>
          <ac:picMkLst>
            <pc:docMk/>
            <pc:sldMk cId="309074023" sldId="266"/>
            <ac:picMk id="7" creationId="{88582BE4-D4DD-4A2F-9536-7344B1DE71AE}"/>
          </ac:picMkLst>
        </pc:picChg>
        <pc:picChg chg="del">
          <ac:chgData name="Mark Mickler" userId="3e68e21e-1d2d-465d-bf99-ad463a474b68" providerId="ADAL" clId="{7F897DE3-3AFB-47C4-BC57-FBC0C7A0FDCA}" dt="2023-12-11T22:41:58.043" v="366" actId="478"/>
          <ac:picMkLst>
            <pc:docMk/>
            <pc:sldMk cId="309074023" sldId="266"/>
            <ac:picMk id="8" creationId="{88582BE4-D4DD-4A2F-9536-7344B1DE71AE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20:05:25.967" v="862" actId="1076"/>
        <pc:sldMkLst>
          <pc:docMk/>
          <pc:sldMk cId="2050838371" sldId="267"/>
        </pc:sldMkLst>
        <pc:graphicFrameChg chg="add del mod">
          <ac:chgData name="Mark Mickler" userId="3e68e21e-1d2d-465d-bf99-ad463a474b68" providerId="ADAL" clId="{7F897DE3-3AFB-47C4-BC57-FBC0C7A0FDCA}" dt="2023-12-12T14:20:13.217" v="415" actId="478"/>
          <ac:graphicFrameMkLst>
            <pc:docMk/>
            <pc:sldMk cId="2050838371" sldId="267"/>
            <ac:graphicFrameMk id="8" creationId="{6665B3F7-1262-4CF6-B943-FE7CE5256727}"/>
          </ac:graphicFrameMkLst>
        </pc:graphicFrameChg>
        <pc:graphicFrameChg chg="add del mod">
          <ac:chgData name="Mark Mickler" userId="3e68e21e-1d2d-465d-bf99-ad463a474b68" providerId="ADAL" clId="{7F897DE3-3AFB-47C4-BC57-FBC0C7A0FDCA}" dt="2023-12-12T14:20:06.182" v="412"/>
          <ac:graphicFrameMkLst>
            <pc:docMk/>
            <pc:sldMk cId="2050838371" sldId="267"/>
            <ac:graphicFrameMk id="10" creationId="{59524039-8C63-49B4-ACDB-6A9A06E3BF02}"/>
          </ac:graphicFrameMkLst>
        </pc:graphicFrameChg>
        <pc:graphicFrameChg chg="add mod">
          <ac:chgData name="Mark Mickler" userId="3e68e21e-1d2d-465d-bf99-ad463a474b68" providerId="ADAL" clId="{7F897DE3-3AFB-47C4-BC57-FBC0C7A0FDCA}" dt="2023-12-12T19:21:39.292" v="854"/>
          <ac:graphicFrameMkLst>
            <pc:docMk/>
            <pc:sldMk cId="2050838371" sldId="267"/>
            <ac:graphicFrameMk id="12" creationId="{0EA396F1-C33B-43DD-BCE0-0B6B649FE3FE}"/>
          </ac:graphicFrameMkLst>
        </pc:graphicFrameChg>
        <pc:picChg chg="add mod">
          <ac:chgData name="Mark Mickler" userId="3e68e21e-1d2d-465d-bf99-ad463a474b68" providerId="ADAL" clId="{7F897DE3-3AFB-47C4-BC57-FBC0C7A0FDCA}" dt="2023-12-12T14:19:49.572" v="401" actId="1076"/>
          <ac:picMkLst>
            <pc:docMk/>
            <pc:sldMk cId="2050838371" sldId="267"/>
            <ac:picMk id="3" creationId="{7626BE78-E043-4EF2-A564-B9A6F00C4302}"/>
          </ac:picMkLst>
        </pc:picChg>
        <pc:picChg chg="del">
          <ac:chgData name="Mark Mickler" userId="3e68e21e-1d2d-465d-bf99-ad463a474b68" providerId="ADAL" clId="{7F897DE3-3AFB-47C4-BC57-FBC0C7A0FDCA}" dt="2023-12-12T14:20:32.863" v="420" actId="478"/>
          <ac:picMkLst>
            <pc:docMk/>
            <pc:sldMk cId="2050838371" sldId="267"/>
            <ac:picMk id="4" creationId="{E85DBE48-1E43-4BB8-BF28-AB9C1C613175}"/>
          </ac:picMkLst>
        </pc:picChg>
        <pc:picChg chg="add mod">
          <ac:chgData name="Mark Mickler" userId="3e68e21e-1d2d-465d-bf99-ad463a474b68" providerId="ADAL" clId="{7F897DE3-3AFB-47C4-BC57-FBC0C7A0FDCA}" dt="2023-12-12T14:20:58.759" v="427" actId="1076"/>
          <ac:picMkLst>
            <pc:docMk/>
            <pc:sldMk cId="2050838371" sldId="267"/>
            <ac:picMk id="5" creationId="{661B234A-E571-483E-B6F5-0D96A98B94ED}"/>
          </ac:picMkLst>
        </pc:picChg>
        <pc:picChg chg="add del mod">
          <ac:chgData name="Mark Mickler" userId="3e68e21e-1d2d-465d-bf99-ad463a474b68" providerId="ADAL" clId="{7F897DE3-3AFB-47C4-BC57-FBC0C7A0FDCA}" dt="2023-12-12T19:21:37.055" v="851" actId="478"/>
          <ac:picMkLst>
            <pc:docMk/>
            <pc:sldMk cId="2050838371" sldId="267"/>
            <ac:picMk id="7" creationId="{C2CCB711-A4DF-4DA7-AB3D-0E48E2E4328D}"/>
          </ac:picMkLst>
        </pc:picChg>
        <pc:picChg chg="del">
          <ac:chgData name="Mark Mickler" userId="3e68e21e-1d2d-465d-bf99-ad463a474b68" providerId="ADAL" clId="{7F897DE3-3AFB-47C4-BC57-FBC0C7A0FDCA}" dt="2023-12-12T14:19:38.721" v="396" actId="478"/>
          <ac:picMkLst>
            <pc:docMk/>
            <pc:sldMk cId="2050838371" sldId="267"/>
            <ac:picMk id="9" creationId="{00000000-0008-0000-0700-00000C000000}"/>
          </ac:picMkLst>
        </pc:picChg>
        <pc:picChg chg="del">
          <ac:chgData name="Mark Mickler" userId="3e68e21e-1d2d-465d-bf99-ad463a474b68" providerId="ADAL" clId="{7F897DE3-3AFB-47C4-BC57-FBC0C7A0FDCA}" dt="2023-12-12T14:19:59.363" v="402" actId="478"/>
          <ac:picMkLst>
            <pc:docMk/>
            <pc:sldMk cId="2050838371" sldId="267"/>
            <ac:picMk id="11" creationId="{63567474-6A1C-4E6F-B305-FAAD97262E60}"/>
          </ac:picMkLst>
        </pc:picChg>
        <pc:picChg chg="add mod">
          <ac:chgData name="Mark Mickler" userId="3e68e21e-1d2d-465d-bf99-ad463a474b68" providerId="ADAL" clId="{7F897DE3-3AFB-47C4-BC57-FBC0C7A0FDCA}" dt="2023-12-12T20:05:25.967" v="862" actId="1076"/>
          <ac:picMkLst>
            <pc:docMk/>
            <pc:sldMk cId="2050838371" sldId="267"/>
            <ac:picMk id="13" creationId="{C07CAC88-405B-4502-8D49-3DD837C917E8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4:22:46.896" v="453" actId="20577"/>
        <pc:sldMkLst>
          <pc:docMk/>
          <pc:sldMk cId="196722425" sldId="268"/>
        </pc:sldMkLst>
        <pc:spChg chg="mod">
          <ac:chgData name="Mark Mickler" userId="3e68e21e-1d2d-465d-bf99-ad463a474b68" providerId="ADAL" clId="{7F897DE3-3AFB-47C4-BC57-FBC0C7A0FDCA}" dt="2023-12-12T14:22:46.896" v="453" actId="20577"/>
          <ac:spMkLst>
            <pc:docMk/>
            <pc:sldMk cId="196722425" sldId="268"/>
            <ac:spMk id="13" creationId="{7D3014EF-73B2-40A7-BEE2-42802E37E46F}"/>
          </ac:spMkLst>
        </pc:spChg>
        <pc:picChg chg="add mod">
          <ac:chgData name="Mark Mickler" userId="3e68e21e-1d2d-465d-bf99-ad463a474b68" providerId="ADAL" clId="{7F897DE3-3AFB-47C4-BC57-FBC0C7A0FDCA}" dt="2023-12-12T14:22:39.090" v="447" actId="1038"/>
          <ac:picMkLst>
            <pc:docMk/>
            <pc:sldMk cId="196722425" sldId="268"/>
            <ac:picMk id="11" creationId="{00000000-0008-0000-0800-000002000000}"/>
          </ac:picMkLst>
        </pc:picChg>
        <pc:picChg chg="add mod">
          <ac:chgData name="Mark Mickler" userId="3e68e21e-1d2d-465d-bf99-ad463a474b68" providerId="ADAL" clId="{7F897DE3-3AFB-47C4-BC57-FBC0C7A0FDCA}" dt="2023-12-12T14:22:39.090" v="447" actId="1038"/>
          <ac:picMkLst>
            <pc:docMk/>
            <pc:sldMk cId="196722425" sldId="268"/>
            <ac:picMk id="16" creationId="{00000000-0008-0000-0900-000002000000}"/>
          </ac:picMkLst>
        </pc:picChg>
        <pc:picChg chg="del">
          <ac:chgData name="Mark Mickler" userId="3e68e21e-1d2d-465d-bf99-ad463a474b68" providerId="ADAL" clId="{7F897DE3-3AFB-47C4-BC57-FBC0C7A0FDCA}" dt="2023-12-12T14:22:11.118" v="430" actId="478"/>
          <ac:picMkLst>
            <pc:docMk/>
            <pc:sldMk cId="196722425" sldId="268"/>
            <ac:picMk id="17" creationId="{00000000-0008-0000-0800-000002000000}"/>
          </ac:picMkLst>
        </pc:picChg>
        <pc:picChg chg="del">
          <ac:chgData name="Mark Mickler" userId="3e68e21e-1d2d-465d-bf99-ad463a474b68" providerId="ADAL" clId="{7F897DE3-3AFB-47C4-BC57-FBC0C7A0FDCA}" dt="2023-12-12T14:22:25.583" v="433" actId="478"/>
          <ac:picMkLst>
            <pc:docMk/>
            <pc:sldMk cId="196722425" sldId="268"/>
            <ac:picMk id="18" creationId="{00000000-0008-0000-0900-000002000000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4:44:17.204" v="491" actId="1035"/>
        <pc:sldMkLst>
          <pc:docMk/>
          <pc:sldMk cId="820956082" sldId="269"/>
        </pc:sldMkLst>
        <pc:spChg chg="mod">
          <ac:chgData name="Mark Mickler" userId="3e68e21e-1d2d-465d-bf99-ad463a474b68" providerId="ADAL" clId="{7F897DE3-3AFB-47C4-BC57-FBC0C7A0FDCA}" dt="2023-12-12T14:44:11.290" v="484" actId="1036"/>
          <ac:spMkLst>
            <pc:docMk/>
            <pc:sldMk cId="820956082" sldId="269"/>
            <ac:spMk id="3" creationId="{1E940E24-B125-404C-AEB5-22114A9355FC}"/>
          </ac:spMkLst>
        </pc:spChg>
        <pc:spChg chg="mod">
          <ac:chgData name="Mark Mickler" userId="3e68e21e-1d2d-465d-bf99-ad463a474b68" providerId="ADAL" clId="{7F897DE3-3AFB-47C4-BC57-FBC0C7A0FDCA}" dt="2023-12-12T14:44:11.290" v="484" actId="1036"/>
          <ac:spMkLst>
            <pc:docMk/>
            <pc:sldMk cId="820956082" sldId="269"/>
            <ac:spMk id="4" creationId="{03B084DD-C130-4DD2-9088-0F6FDEFD9335}"/>
          </ac:spMkLst>
        </pc:spChg>
        <pc:spChg chg="mod">
          <ac:chgData name="Mark Mickler" userId="3e68e21e-1d2d-465d-bf99-ad463a474b68" providerId="ADAL" clId="{7F897DE3-3AFB-47C4-BC57-FBC0C7A0FDCA}" dt="2023-12-12T14:43:34.603" v="478" actId="20577"/>
          <ac:spMkLst>
            <pc:docMk/>
            <pc:sldMk cId="820956082" sldId="269"/>
            <ac:spMk id="9" creationId="{287BA6A7-1A27-407D-B1A5-8EAEDDA4C0F0}"/>
          </ac:spMkLst>
        </pc:spChg>
        <pc:picChg chg="add mod">
          <ac:chgData name="Mark Mickler" userId="3e68e21e-1d2d-465d-bf99-ad463a474b68" providerId="ADAL" clId="{7F897DE3-3AFB-47C4-BC57-FBC0C7A0FDCA}" dt="2023-12-12T14:44:17.204" v="491" actId="1035"/>
          <ac:picMkLst>
            <pc:docMk/>
            <pc:sldMk cId="820956082" sldId="269"/>
            <ac:picMk id="6" creationId="{F26F391A-2A5C-4089-9BBD-2D5EEC70BED9}"/>
          </ac:picMkLst>
        </pc:picChg>
        <pc:picChg chg="del">
          <ac:chgData name="Mark Mickler" userId="3e68e21e-1d2d-465d-bf99-ad463a474b68" providerId="ADAL" clId="{7F897DE3-3AFB-47C4-BC57-FBC0C7A0FDCA}" dt="2023-12-12T14:41:47.926" v="454" actId="478"/>
          <ac:picMkLst>
            <pc:docMk/>
            <pc:sldMk cId="820956082" sldId="269"/>
            <ac:picMk id="7" creationId="{2FEAF3C8-EC37-409A-8CCD-63F35FFDEB13}"/>
          </ac:picMkLst>
        </pc:picChg>
        <pc:picChg chg="add del mod">
          <ac:chgData name="Mark Mickler" userId="3e68e21e-1d2d-465d-bf99-ad463a474b68" providerId="ADAL" clId="{7F897DE3-3AFB-47C4-BC57-FBC0C7A0FDCA}" dt="2023-12-12T14:42:08.525" v="461" actId="478"/>
          <ac:picMkLst>
            <pc:docMk/>
            <pc:sldMk cId="820956082" sldId="269"/>
            <ac:picMk id="8" creationId="{8A81C807-8FF9-4A88-9CBA-07B9DBF96679}"/>
          </ac:picMkLst>
        </pc:picChg>
      </pc:sldChg>
      <pc:sldChg chg="addSp delSp modSp mod">
        <pc:chgData name="Mark Mickler" userId="3e68e21e-1d2d-465d-bf99-ad463a474b68" providerId="ADAL" clId="{7F897DE3-3AFB-47C4-BC57-FBC0C7A0FDCA}" dt="2023-12-11T22:36:52.885" v="341" actId="1076"/>
        <pc:sldMkLst>
          <pc:docMk/>
          <pc:sldMk cId="2547208652" sldId="270"/>
        </pc:sldMkLst>
        <pc:picChg chg="add mod">
          <ac:chgData name="Mark Mickler" userId="3e68e21e-1d2d-465d-bf99-ad463a474b68" providerId="ADAL" clId="{7F897DE3-3AFB-47C4-BC57-FBC0C7A0FDCA}" dt="2023-12-11T22:32:55.870" v="338" actId="14100"/>
          <ac:picMkLst>
            <pc:docMk/>
            <pc:sldMk cId="2547208652" sldId="270"/>
            <ac:picMk id="7" creationId="{F0EFEE25-3DC0-4232-9CD3-9E6EF6C8198D}"/>
          </ac:picMkLst>
        </pc:picChg>
        <pc:picChg chg="del">
          <ac:chgData name="Mark Mickler" userId="3e68e21e-1d2d-465d-bf99-ad463a474b68" providerId="ADAL" clId="{7F897DE3-3AFB-47C4-BC57-FBC0C7A0FDCA}" dt="2023-12-11T22:32:39.846" v="333" actId="478"/>
          <ac:picMkLst>
            <pc:docMk/>
            <pc:sldMk cId="2547208652" sldId="270"/>
            <ac:picMk id="10" creationId="{F0EFEE25-3DC0-4232-9CD3-9E6EF6C8198D}"/>
          </ac:picMkLst>
        </pc:picChg>
        <pc:picChg chg="del">
          <ac:chgData name="Mark Mickler" userId="3e68e21e-1d2d-465d-bf99-ad463a474b68" providerId="ADAL" clId="{7F897DE3-3AFB-47C4-BC57-FBC0C7A0FDCA}" dt="2023-12-11T22:36:49.768" v="339" actId="478"/>
          <ac:picMkLst>
            <pc:docMk/>
            <pc:sldMk cId="2547208652" sldId="270"/>
            <ac:picMk id="11" creationId="{98EAB9B8-E4EE-4D03-A938-19ACB478B871}"/>
          </ac:picMkLst>
        </pc:picChg>
        <pc:picChg chg="add mod">
          <ac:chgData name="Mark Mickler" userId="3e68e21e-1d2d-465d-bf99-ad463a474b68" providerId="ADAL" clId="{7F897DE3-3AFB-47C4-BC57-FBC0C7A0FDCA}" dt="2023-12-11T22:36:52.885" v="341" actId="1076"/>
          <ac:picMkLst>
            <pc:docMk/>
            <pc:sldMk cId="2547208652" sldId="270"/>
            <ac:picMk id="12" creationId="{98EAB9B8-E4EE-4D03-A938-19ACB478B871}"/>
          </ac:picMkLst>
        </pc:picChg>
      </pc:sldChg>
      <pc:sldChg chg="addSp delSp modSp mod">
        <pc:chgData name="Mark Mickler" userId="3e68e21e-1d2d-465d-bf99-ad463a474b68" providerId="ADAL" clId="{7F897DE3-3AFB-47C4-BC57-FBC0C7A0FDCA}" dt="2023-12-11T16:54:56.496" v="72" actId="14100"/>
        <pc:sldMkLst>
          <pc:docMk/>
          <pc:sldMk cId="3065824932" sldId="271"/>
        </pc:sldMkLst>
        <pc:picChg chg="add mod">
          <ac:chgData name="Mark Mickler" userId="3e68e21e-1d2d-465d-bf99-ad463a474b68" providerId="ADAL" clId="{7F897DE3-3AFB-47C4-BC57-FBC0C7A0FDCA}" dt="2023-12-11T16:54:56.496" v="72" actId="14100"/>
          <ac:picMkLst>
            <pc:docMk/>
            <pc:sldMk cId="3065824932" sldId="271"/>
            <ac:picMk id="3" creationId="{EABEC1D3-5750-4F4E-B408-5CFAFDDC52E5}"/>
          </ac:picMkLst>
        </pc:picChg>
        <pc:picChg chg="del">
          <ac:chgData name="Mark Mickler" userId="3e68e21e-1d2d-465d-bf99-ad463a474b68" providerId="ADAL" clId="{7F897DE3-3AFB-47C4-BC57-FBC0C7A0FDCA}" dt="2023-12-11T16:53:25.401" v="63" actId="478"/>
          <ac:picMkLst>
            <pc:docMk/>
            <pc:sldMk cId="3065824932" sldId="271"/>
            <ac:picMk id="7" creationId="{40A74D38-839C-4350-85B7-8C0E5041A63D}"/>
          </ac:picMkLst>
        </pc:picChg>
        <pc:picChg chg="add mod">
          <ac:chgData name="Mark Mickler" userId="3e68e21e-1d2d-465d-bf99-ad463a474b68" providerId="ADAL" clId="{7F897DE3-3AFB-47C4-BC57-FBC0C7A0FDCA}" dt="2023-12-11T16:53:35.947" v="67" actId="1076"/>
          <ac:picMkLst>
            <pc:docMk/>
            <pc:sldMk cId="3065824932" sldId="271"/>
            <ac:picMk id="8" creationId="{40A74D38-839C-4350-85B7-8C0E5041A63D}"/>
          </ac:picMkLst>
        </pc:picChg>
        <pc:picChg chg="del">
          <ac:chgData name="Mark Mickler" userId="3e68e21e-1d2d-465d-bf99-ad463a474b68" providerId="ADAL" clId="{7F897DE3-3AFB-47C4-BC57-FBC0C7A0FDCA}" dt="2023-12-11T16:54:41.911" v="68" actId="478"/>
          <ac:picMkLst>
            <pc:docMk/>
            <pc:sldMk cId="3065824932" sldId="271"/>
            <ac:picMk id="11" creationId="{429E467C-7C92-40BA-8B9D-F9F45804F35F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21:05:33.032" v="1225" actId="1076"/>
        <pc:sldMkLst>
          <pc:docMk/>
          <pc:sldMk cId="4199398004" sldId="272"/>
        </pc:sldMkLst>
        <pc:spChg chg="mod">
          <ac:chgData name="Mark Mickler" userId="3e68e21e-1d2d-465d-bf99-ad463a474b68" providerId="ADAL" clId="{7F897DE3-3AFB-47C4-BC57-FBC0C7A0FDCA}" dt="2023-12-12T16:59:50.246" v="742" actId="113"/>
          <ac:spMkLst>
            <pc:docMk/>
            <pc:sldMk cId="4199398004" sldId="272"/>
            <ac:spMk id="7" creationId="{27D7129D-8572-4E61-8FB8-5EEF0B1090B8}"/>
          </ac:spMkLst>
        </pc:spChg>
        <pc:spChg chg="add mod">
          <ac:chgData name="Mark Mickler" userId="3e68e21e-1d2d-465d-bf99-ad463a474b68" providerId="ADAL" clId="{7F897DE3-3AFB-47C4-BC57-FBC0C7A0FDCA}" dt="2023-12-12T21:05:25.712" v="1224" actId="115"/>
          <ac:spMkLst>
            <pc:docMk/>
            <pc:sldMk cId="4199398004" sldId="272"/>
            <ac:spMk id="8" creationId="{DD759655-4762-4A90-BA21-6661B2FD8DA2}"/>
          </ac:spMkLst>
        </pc:spChg>
        <pc:picChg chg="add mod">
          <ac:chgData name="Mark Mickler" userId="3e68e21e-1d2d-465d-bf99-ad463a474b68" providerId="ADAL" clId="{7F897DE3-3AFB-47C4-BC57-FBC0C7A0FDCA}" dt="2023-12-12T14:00:30.349" v="395" actId="1076"/>
          <ac:picMkLst>
            <pc:docMk/>
            <pc:sldMk cId="4199398004" sldId="272"/>
            <ac:picMk id="3" creationId="{50588495-41BB-4D65-9287-9BD62CE95A01}"/>
          </ac:picMkLst>
        </pc:picChg>
        <pc:picChg chg="del">
          <ac:chgData name="Mark Mickler" userId="3e68e21e-1d2d-465d-bf99-ad463a474b68" providerId="ADAL" clId="{7F897DE3-3AFB-47C4-BC57-FBC0C7A0FDCA}" dt="2023-12-12T14:00:26.057" v="393" actId="478"/>
          <ac:picMkLst>
            <pc:docMk/>
            <pc:sldMk cId="4199398004" sldId="272"/>
            <ac:picMk id="1026" creationId="{B272DA5C-0D81-4FD8-8321-4D6E97753322}"/>
          </ac:picMkLst>
        </pc:picChg>
        <pc:picChg chg="add mod">
          <ac:chgData name="Mark Mickler" userId="3e68e21e-1d2d-465d-bf99-ad463a474b68" providerId="ADAL" clId="{7F897DE3-3AFB-47C4-BC57-FBC0C7A0FDCA}" dt="2023-12-12T21:05:33.032" v="1225" actId="1076"/>
          <ac:picMkLst>
            <pc:docMk/>
            <pc:sldMk cId="4199398004" sldId="272"/>
            <ac:picMk id="1027" creationId="{6CE0677D-1D31-44C7-8B53-91CC8BE6BC1E}"/>
          </ac:picMkLst>
        </pc:picChg>
      </pc:sldChg>
      <pc:sldChg chg="mod modShow">
        <pc:chgData name="Mark Mickler" userId="3e68e21e-1d2d-465d-bf99-ad463a474b68" providerId="ADAL" clId="{7F897DE3-3AFB-47C4-BC57-FBC0C7A0FDCA}" dt="2023-12-12T17:08:35.105" v="753" actId="729"/>
        <pc:sldMkLst>
          <pc:docMk/>
          <pc:sldMk cId="2383641793" sldId="275"/>
        </pc:sldMkLst>
      </pc:sldChg>
      <pc:sldChg chg="addSp delSp modSp mod">
        <pc:chgData name="Mark Mickler" userId="3e68e21e-1d2d-465d-bf99-ad463a474b68" providerId="ADAL" clId="{7F897DE3-3AFB-47C4-BC57-FBC0C7A0FDCA}" dt="2023-12-12T17:01:38.151" v="751" actId="1076"/>
        <pc:sldMkLst>
          <pc:docMk/>
          <pc:sldMk cId="1537618957" sldId="2374"/>
        </pc:sldMkLst>
        <pc:picChg chg="del">
          <ac:chgData name="Mark Mickler" userId="3e68e21e-1d2d-465d-bf99-ad463a474b68" providerId="ADAL" clId="{7F897DE3-3AFB-47C4-BC57-FBC0C7A0FDCA}" dt="2023-12-12T15:16:19.226" v="522" actId="478"/>
          <ac:picMkLst>
            <pc:docMk/>
            <pc:sldMk cId="1537618957" sldId="2374"/>
            <ac:picMk id="3" creationId="{25A2BD64-63F3-48D7-842D-365C106D9046}"/>
          </ac:picMkLst>
        </pc:picChg>
        <pc:picChg chg="add del mod">
          <ac:chgData name="Mark Mickler" userId="3e68e21e-1d2d-465d-bf99-ad463a474b68" providerId="ADAL" clId="{7F897DE3-3AFB-47C4-BC57-FBC0C7A0FDCA}" dt="2023-12-12T15:14:51.692" v="505" actId="478"/>
          <ac:picMkLst>
            <pc:docMk/>
            <pc:sldMk cId="1537618957" sldId="2374"/>
            <ac:picMk id="4" creationId="{AE1D57BB-0487-4D04-A9E6-8BD06E64C983}"/>
          </ac:picMkLst>
        </pc:picChg>
        <pc:picChg chg="del">
          <ac:chgData name="Mark Mickler" userId="3e68e21e-1d2d-465d-bf99-ad463a474b68" providerId="ADAL" clId="{7F897DE3-3AFB-47C4-BC57-FBC0C7A0FDCA}" dt="2023-12-12T15:15:15.573" v="510" actId="478"/>
          <ac:picMkLst>
            <pc:docMk/>
            <pc:sldMk cId="1537618957" sldId="2374"/>
            <ac:picMk id="5" creationId="{C264905D-1716-4DAE-82BE-310B99B6BCE7}"/>
          </ac:picMkLst>
        </pc:picChg>
        <pc:picChg chg="add mod ord">
          <ac:chgData name="Mark Mickler" userId="3e68e21e-1d2d-465d-bf99-ad463a474b68" providerId="ADAL" clId="{7F897DE3-3AFB-47C4-BC57-FBC0C7A0FDCA}" dt="2023-12-12T15:15:47.487" v="516" actId="208"/>
          <ac:picMkLst>
            <pc:docMk/>
            <pc:sldMk cId="1537618957" sldId="2374"/>
            <ac:picMk id="7" creationId="{E3B76934-F287-40AA-9E46-128F2CA69875}"/>
          </ac:picMkLst>
        </pc:picChg>
        <pc:picChg chg="add del mod ord">
          <ac:chgData name="Mark Mickler" userId="3e68e21e-1d2d-465d-bf99-ad463a474b68" providerId="ADAL" clId="{7F897DE3-3AFB-47C4-BC57-FBC0C7A0FDCA}" dt="2023-12-12T16:43:06.785" v="719" actId="478"/>
          <ac:picMkLst>
            <pc:docMk/>
            <pc:sldMk cId="1537618957" sldId="2374"/>
            <ac:picMk id="8" creationId="{84230A6B-C759-457D-963B-4AD7E684B9A5}"/>
          </ac:picMkLst>
        </pc:picChg>
        <pc:picChg chg="del">
          <ac:chgData name="Mark Mickler" userId="3e68e21e-1d2d-465d-bf99-ad463a474b68" providerId="ADAL" clId="{7F897DE3-3AFB-47C4-BC57-FBC0C7A0FDCA}" dt="2023-12-12T15:15:40.520" v="515" actId="478"/>
          <ac:picMkLst>
            <pc:docMk/>
            <pc:sldMk cId="1537618957" sldId="2374"/>
            <ac:picMk id="10" creationId="{31BECC14-DF08-4831-AD3A-F6CB16214283}"/>
          </ac:picMkLst>
        </pc:picChg>
        <pc:picChg chg="add del mod ord">
          <ac:chgData name="Mark Mickler" userId="3e68e21e-1d2d-465d-bf99-ad463a474b68" providerId="ADAL" clId="{7F897DE3-3AFB-47C4-BC57-FBC0C7A0FDCA}" dt="2023-12-12T17:01:09.626" v="743" actId="478"/>
          <ac:picMkLst>
            <pc:docMk/>
            <pc:sldMk cId="1537618957" sldId="2374"/>
            <ac:picMk id="11" creationId="{CFFD7ED1-0504-4707-BE5F-B088E23E1A7C}"/>
          </ac:picMkLst>
        </pc:picChg>
        <pc:picChg chg="add mod ord">
          <ac:chgData name="Mark Mickler" userId="3e68e21e-1d2d-465d-bf99-ad463a474b68" providerId="ADAL" clId="{7F897DE3-3AFB-47C4-BC57-FBC0C7A0FDCA}" dt="2023-12-12T16:43:10.569" v="720" actId="208"/>
          <ac:picMkLst>
            <pc:docMk/>
            <pc:sldMk cId="1537618957" sldId="2374"/>
            <ac:picMk id="12" creationId="{D6B0E042-6043-4A3D-85C7-A64BA4A87FFC}"/>
          </ac:picMkLst>
        </pc:picChg>
        <pc:picChg chg="add mod">
          <ac:chgData name="Mark Mickler" userId="3e68e21e-1d2d-465d-bf99-ad463a474b68" providerId="ADAL" clId="{7F897DE3-3AFB-47C4-BC57-FBC0C7A0FDCA}" dt="2023-12-12T17:01:38.151" v="751" actId="1076"/>
          <ac:picMkLst>
            <pc:docMk/>
            <pc:sldMk cId="1537618957" sldId="2374"/>
            <ac:picMk id="13" creationId="{F644ADEB-204B-4C15-9123-5C03FB27EBD1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5:28:53.712" v="548" actId="208"/>
        <pc:sldMkLst>
          <pc:docMk/>
          <pc:sldMk cId="2402984818" sldId="2375"/>
        </pc:sldMkLst>
        <pc:picChg chg="add del mod ord">
          <ac:chgData name="Mark Mickler" userId="3e68e21e-1d2d-465d-bf99-ad463a474b68" providerId="ADAL" clId="{7F897DE3-3AFB-47C4-BC57-FBC0C7A0FDCA}" dt="2023-12-12T15:28:02.670" v="541" actId="478"/>
          <ac:picMkLst>
            <pc:docMk/>
            <pc:sldMk cId="2402984818" sldId="2375"/>
            <ac:picMk id="3" creationId="{F52C1E07-6DC0-4250-A56D-00B0419C936E}"/>
          </ac:picMkLst>
        </pc:picChg>
        <pc:picChg chg="add mod ord">
          <ac:chgData name="Mark Mickler" userId="3e68e21e-1d2d-465d-bf99-ad463a474b68" providerId="ADAL" clId="{7F897DE3-3AFB-47C4-BC57-FBC0C7A0FDCA}" dt="2023-12-12T15:28:50.496" v="547" actId="208"/>
          <ac:picMkLst>
            <pc:docMk/>
            <pc:sldMk cId="2402984818" sldId="2375"/>
            <ac:picMk id="4" creationId="{7523C7BE-9ADE-49B7-8C87-33E9C26AA3A8}"/>
          </ac:picMkLst>
        </pc:picChg>
        <pc:picChg chg="add mod ord">
          <ac:chgData name="Mark Mickler" userId="3e68e21e-1d2d-465d-bf99-ad463a474b68" providerId="ADAL" clId="{7F897DE3-3AFB-47C4-BC57-FBC0C7A0FDCA}" dt="2023-12-12T15:28:53.712" v="548" actId="208"/>
          <ac:picMkLst>
            <pc:docMk/>
            <pc:sldMk cId="2402984818" sldId="2375"/>
            <ac:picMk id="5" creationId="{8C46E237-2DF2-4375-8E9A-35A7497AC815}"/>
          </ac:picMkLst>
        </pc:picChg>
        <pc:picChg chg="del">
          <ac:chgData name="Mark Mickler" userId="3e68e21e-1d2d-465d-bf99-ad463a474b68" providerId="ADAL" clId="{7F897DE3-3AFB-47C4-BC57-FBC0C7A0FDCA}" dt="2023-12-12T15:27:18.103" v="536" actId="478"/>
          <ac:picMkLst>
            <pc:docMk/>
            <pc:sldMk cId="2402984818" sldId="2375"/>
            <ac:picMk id="7" creationId="{8D75E670-0A80-41B3-8514-A246A4F92C10}"/>
          </ac:picMkLst>
        </pc:picChg>
        <pc:picChg chg="del">
          <ac:chgData name="Mark Mickler" userId="3e68e21e-1d2d-465d-bf99-ad463a474b68" providerId="ADAL" clId="{7F897DE3-3AFB-47C4-BC57-FBC0C7A0FDCA}" dt="2023-12-12T15:28:30.561" v="546" actId="478"/>
          <ac:picMkLst>
            <pc:docMk/>
            <pc:sldMk cId="2402984818" sldId="2375"/>
            <ac:picMk id="8" creationId="{20B89C72-1607-41E6-8AD9-01A1C42987AE}"/>
          </ac:picMkLst>
        </pc:picChg>
      </pc:sldChg>
      <pc:sldChg chg="addSp delSp modSp mod">
        <pc:chgData name="Mark Mickler" userId="3e68e21e-1d2d-465d-bf99-ad463a474b68" providerId="ADAL" clId="{7F897DE3-3AFB-47C4-BC57-FBC0C7A0FDCA}" dt="2023-12-12T15:29:58.089" v="561" actId="208"/>
        <pc:sldMkLst>
          <pc:docMk/>
          <pc:sldMk cId="1464097876" sldId="2376"/>
        </pc:sldMkLst>
        <pc:picChg chg="add mod ord">
          <ac:chgData name="Mark Mickler" userId="3e68e21e-1d2d-465d-bf99-ad463a474b68" providerId="ADAL" clId="{7F897DE3-3AFB-47C4-BC57-FBC0C7A0FDCA}" dt="2023-12-12T15:29:58.089" v="561" actId="208"/>
          <ac:picMkLst>
            <pc:docMk/>
            <pc:sldMk cId="1464097876" sldId="2376"/>
            <ac:picMk id="3" creationId="{B29D2C5E-EE2F-44C7-A7ED-294EFEE8F3CF}"/>
          </ac:picMkLst>
        </pc:picChg>
        <pc:picChg chg="add mod ord">
          <ac:chgData name="Mark Mickler" userId="3e68e21e-1d2d-465d-bf99-ad463a474b68" providerId="ADAL" clId="{7F897DE3-3AFB-47C4-BC57-FBC0C7A0FDCA}" dt="2023-12-12T15:29:58.089" v="561" actId="208"/>
          <ac:picMkLst>
            <pc:docMk/>
            <pc:sldMk cId="1464097876" sldId="2376"/>
            <ac:picMk id="4" creationId="{35EE4877-D5AA-41E8-B1D0-A8A6EB9BCC15}"/>
          </ac:picMkLst>
        </pc:picChg>
        <pc:picChg chg="del">
          <ac:chgData name="Mark Mickler" userId="3e68e21e-1d2d-465d-bf99-ad463a474b68" providerId="ADAL" clId="{7F897DE3-3AFB-47C4-BC57-FBC0C7A0FDCA}" dt="2023-12-12T15:29:28.037" v="553" actId="478"/>
          <ac:picMkLst>
            <pc:docMk/>
            <pc:sldMk cId="1464097876" sldId="2376"/>
            <ac:picMk id="9" creationId="{D0BC9457-3B2C-4CE7-A86B-763E5AA06D88}"/>
          </ac:picMkLst>
        </pc:picChg>
        <pc:picChg chg="del">
          <ac:chgData name="Mark Mickler" userId="3e68e21e-1d2d-465d-bf99-ad463a474b68" providerId="ADAL" clId="{7F897DE3-3AFB-47C4-BC57-FBC0C7A0FDCA}" dt="2023-12-12T15:29:50.698" v="558" actId="478"/>
          <ac:picMkLst>
            <pc:docMk/>
            <pc:sldMk cId="1464097876" sldId="2376"/>
            <ac:picMk id="10" creationId="{809A8A0C-CE3D-4705-8CA1-10A48BB70FED}"/>
          </ac:picMkLst>
        </pc:picChg>
      </pc:sldChg>
      <pc:sldChg chg="addSp delSp modSp mod">
        <pc:chgData name="Mark Mickler" userId="3e68e21e-1d2d-465d-bf99-ad463a474b68" providerId="ADAL" clId="{7F897DE3-3AFB-47C4-BC57-FBC0C7A0FDCA}" dt="2023-12-15T21:23:27.215" v="1234" actId="208"/>
        <pc:sldMkLst>
          <pc:docMk/>
          <pc:sldMk cId="2523219273" sldId="2377"/>
        </pc:sldMkLst>
        <pc:picChg chg="add del mod">
          <ac:chgData name="Mark Mickler" userId="3e68e21e-1d2d-465d-bf99-ad463a474b68" providerId="ADAL" clId="{7F897DE3-3AFB-47C4-BC57-FBC0C7A0FDCA}" dt="2023-12-15T21:23:16.092" v="1231" actId="478"/>
          <ac:picMkLst>
            <pc:docMk/>
            <pc:sldMk cId="2523219273" sldId="2377"/>
            <ac:picMk id="3" creationId="{28C40CBB-782D-4C51-A35B-E46D8856BB24}"/>
          </ac:picMkLst>
        </pc:picChg>
        <pc:picChg chg="add mod">
          <ac:chgData name="Mark Mickler" userId="3e68e21e-1d2d-465d-bf99-ad463a474b68" providerId="ADAL" clId="{7F897DE3-3AFB-47C4-BC57-FBC0C7A0FDCA}" dt="2023-12-15T21:23:27.215" v="1234" actId="208"/>
          <ac:picMkLst>
            <pc:docMk/>
            <pc:sldMk cId="2523219273" sldId="2377"/>
            <ac:picMk id="4" creationId="{63138BD5-A3C3-437A-9C0C-18E0A633B0A4}"/>
          </ac:picMkLst>
        </pc:picChg>
        <pc:picChg chg="add mod">
          <ac:chgData name="Mark Mickler" userId="3e68e21e-1d2d-465d-bf99-ad463a474b68" providerId="ADAL" clId="{7F897DE3-3AFB-47C4-BC57-FBC0C7A0FDCA}" dt="2023-12-15T21:22:52.198" v="1228" actId="1076"/>
          <ac:picMkLst>
            <pc:docMk/>
            <pc:sldMk cId="2523219273" sldId="2377"/>
            <ac:picMk id="6" creationId="{712459D4-1EFE-43CD-97D7-37F61CCFBFB9}"/>
          </ac:picMkLst>
        </pc:picChg>
        <pc:picChg chg="del">
          <ac:chgData name="Mark Mickler" userId="3e68e21e-1d2d-465d-bf99-ad463a474b68" providerId="ADAL" clId="{7F897DE3-3AFB-47C4-BC57-FBC0C7A0FDCA}" dt="2023-12-12T16:57:51.244" v="721" actId="478"/>
          <ac:picMkLst>
            <pc:docMk/>
            <pc:sldMk cId="2523219273" sldId="2377"/>
            <ac:picMk id="7" creationId="{B6F1A935-5798-472B-9112-BBC58D64D10B}"/>
          </ac:picMkLst>
        </pc:picChg>
        <pc:picChg chg="add del mod">
          <ac:chgData name="Mark Mickler" userId="3e68e21e-1d2d-465d-bf99-ad463a474b68" providerId="ADAL" clId="{7F897DE3-3AFB-47C4-BC57-FBC0C7A0FDCA}" dt="2023-12-15T21:22:48.608" v="1226" actId="478"/>
          <ac:picMkLst>
            <pc:docMk/>
            <pc:sldMk cId="2523219273" sldId="2377"/>
            <ac:picMk id="8" creationId="{712459D4-1EFE-43CD-97D7-37F61CCFBFB9}"/>
          </ac:picMkLst>
        </pc:picChg>
        <pc:picChg chg="del">
          <ac:chgData name="Mark Mickler" userId="3e68e21e-1d2d-465d-bf99-ad463a474b68" providerId="ADAL" clId="{7F897DE3-3AFB-47C4-BC57-FBC0C7A0FDCA}" dt="2023-12-12T16:58:41.506" v="726" actId="478"/>
          <ac:picMkLst>
            <pc:docMk/>
            <pc:sldMk cId="2523219273" sldId="2377"/>
            <ac:picMk id="9" creationId="{712459D4-1EFE-43CD-97D7-37F61CCFBFB9}"/>
          </ac:picMkLst>
        </pc:picChg>
      </pc:sldChg>
      <pc:sldChg chg="addSp delSp modSp mod">
        <pc:chgData name="Mark Mickler" userId="3e68e21e-1d2d-465d-bf99-ad463a474b68" providerId="ADAL" clId="{7F897DE3-3AFB-47C4-BC57-FBC0C7A0FDCA}" dt="2023-12-11T21:55:02.073" v="253" actId="208"/>
        <pc:sldMkLst>
          <pc:docMk/>
          <pc:sldMk cId="3558338331" sldId="2378"/>
        </pc:sldMkLst>
        <pc:picChg chg="add mod">
          <ac:chgData name="Mark Mickler" userId="3e68e21e-1d2d-465d-bf99-ad463a474b68" providerId="ADAL" clId="{7F897DE3-3AFB-47C4-BC57-FBC0C7A0FDCA}" dt="2023-12-11T21:55:02.073" v="253" actId="208"/>
          <ac:picMkLst>
            <pc:docMk/>
            <pc:sldMk cId="3558338331" sldId="2378"/>
            <ac:picMk id="3" creationId="{3B7AD492-C04B-47AF-9F06-D70A3F368273}"/>
          </ac:picMkLst>
        </pc:picChg>
        <pc:picChg chg="add mod">
          <ac:chgData name="Mark Mickler" userId="3e68e21e-1d2d-465d-bf99-ad463a474b68" providerId="ADAL" clId="{7F897DE3-3AFB-47C4-BC57-FBC0C7A0FDCA}" dt="2023-12-11T21:54:56.746" v="251" actId="14100"/>
          <ac:picMkLst>
            <pc:docMk/>
            <pc:sldMk cId="3558338331" sldId="2378"/>
            <ac:picMk id="4" creationId="{C0FFA1FB-E416-4BE3-8B2D-206BB4DA4FDD}"/>
          </ac:picMkLst>
        </pc:picChg>
        <pc:picChg chg="del">
          <ac:chgData name="Mark Mickler" userId="3e68e21e-1d2d-465d-bf99-ad463a474b68" providerId="ADAL" clId="{7F897DE3-3AFB-47C4-BC57-FBC0C7A0FDCA}" dt="2023-12-11T21:54:36.963" v="228" actId="478"/>
          <ac:picMkLst>
            <pc:docMk/>
            <pc:sldMk cId="3558338331" sldId="2378"/>
            <ac:picMk id="6" creationId="{663DD417-91EC-460E-87E3-83B8C07B4293}"/>
          </ac:picMkLst>
        </pc:picChg>
        <pc:picChg chg="del">
          <ac:chgData name="Mark Mickler" userId="3e68e21e-1d2d-465d-bf99-ad463a474b68" providerId="ADAL" clId="{7F897DE3-3AFB-47C4-BC57-FBC0C7A0FDCA}" dt="2023-12-11T21:54:16.803" v="214" actId="478"/>
          <ac:picMkLst>
            <pc:docMk/>
            <pc:sldMk cId="3558338331" sldId="2378"/>
            <ac:picMk id="8" creationId="{EB9A2FEC-5A06-43D1-A197-E48934FEB80E}"/>
          </ac:picMkLst>
        </pc:picChg>
      </pc:sldChg>
      <pc:sldChg chg="mod modShow">
        <pc:chgData name="Mark Mickler" userId="3e68e21e-1d2d-465d-bf99-ad463a474b68" providerId="ADAL" clId="{7F897DE3-3AFB-47C4-BC57-FBC0C7A0FDCA}" dt="2023-12-12T17:08:30.005" v="752" actId="729"/>
        <pc:sldMkLst>
          <pc:docMk/>
          <pc:sldMk cId="1173182430" sldId="2379"/>
        </pc:sldMkLst>
      </pc:sldChg>
      <pc:sldChg chg="addSp delSp modSp new mod modClrScheme chgLayout">
        <pc:chgData name="Mark Mickler" userId="3e68e21e-1d2d-465d-bf99-ad463a474b68" providerId="ADAL" clId="{7F897DE3-3AFB-47C4-BC57-FBC0C7A0FDCA}" dt="2023-12-12T20:30:48.784" v="1066" actId="1076"/>
        <pc:sldMkLst>
          <pc:docMk/>
          <pc:sldMk cId="1848840961" sldId="2380"/>
        </pc:sldMkLst>
        <pc:spChg chg="add del mod">
          <ac:chgData name="Mark Mickler" userId="3e68e21e-1d2d-465d-bf99-ad463a474b68" providerId="ADAL" clId="{7F897DE3-3AFB-47C4-BC57-FBC0C7A0FDCA}" dt="2023-12-12T20:23:17.003" v="887" actId="478"/>
          <ac:spMkLst>
            <pc:docMk/>
            <pc:sldMk cId="1848840961" sldId="2380"/>
            <ac:spMk id="5" creationId="{E8CDD272-C15A-470D-A10F-2530463460D1}"/>
          </ac:spMkLst>
        </pc:spChg>
        <pc:spChg chg="add del mod">
          <ac:chgData name="Mark Mickler" userId="3e68e21e-1d2d-465d-bf99-ad463a474b68" providerId="ADAL" clId="{7F897DE3-3AFB-47C4-BC57-FBC0C7A0FDCA}" dt="2023-12-12T20:25:30.436" v="906" actId="478"/>
          <ac:spMkLst>
            <pc:docMk/>
            <pc:sldMk cId="1848840961" sldId="2380"/>
            <ac:spMk id="6" creationId="{3CD67B05-409D-43BA-8AF5-BB10CD420143}"/>
          </ac:spMkLst>
        </pc:spChg>
        <pc:spChg chg="add mod">
          <ac:chgData name="Mark Mickler" userId="3e68e21e-1d2d-465d-bf99-ad463a474b68" providerId="ADAL" clId="{7F897DE3-3AFB-47C4-BC57-FBC0C7A0FDCA}" dt="2023-12-12T20:26:17.265" v="910" actId="1582"/>
          <ac:spMkLst>
            <pc:docMk/>
            <pc:sldMk cId="1848840961" sldId="2380"/>
            <ac:spMk id="7" creationId="{DCEEA047-6F09-468E-8774-B92A69482CCF}"/>
          </ac:spMkLst>
        </pc:spChg>
        <pc:spChg chg="add mod">
          <ac:chgData name="Mark Mickler" userId="3e68e21e-1d2d-465d-bf99-ad463a474b68" providerId="ADAL" clId="{7F897DE3-3AFB-47C4-BC57-FBC0C7A0FDCA}" dt="2023-12-12T20:28:01.162" v="974" actId="113"/>
          <ac:spMkLst>
            <pc:docMk/>
            <pc:sldMk cId="1848840961" sldId="2380"/>
            <ac:spMk id="10" creationId="{A3838647-FA9C-49A3-83BD-90D11D758843}"/>
          </ac:spMkLst>
        </pc:spChg>
        <pc:spChg chg="add mod ord">
          <ac:chgData name="Mark Mickler" userId="3e68e21e-1d2d-465d-bf99-ad463a474b68" providerId="ADAL" clId="{7F897DE3-3AFB-47C4-BC57-FBC0C7A0FDCA}" dt="2023-12-12T20:30:48.784" v="1066" actId="1076"/>
          <ac:spMkLst>
            <pc:docMk/>
            <pc:sldMk cId="1848840961" sldId="2380"/>
            <ac:spMk id="11" creationId="{EC593FC4-9B58-4459-B571-FF69D00DB6C5}"/>
          </ac:spMkLst>
        </pc:spChg>
        <pc:picChg chg="add mod">
          <ac:chgData name="Mark Mickler" userId="3e68e21e-1d2d-465d-bf99-ad463a474b68" providerId="ADAL" clId="{7F897DE3-3AFB-47C4-BC57-FBC0C7A0FDCA}" dt="2023-12-12T20:22:23.622" v="879" actId="14100"/>
          <ac:picMkLst>
            <pc:docMk/>
            <pc:sldMk cId="1848840961" sldId="2380"/>
            <ac:picMk id="3" creationId="{73984F8E-5581-4257-80F3-97A6C0F2ECDF}"/>
          </ac:picMkLst>
        </pc:picChg>
        <pc:picChg chg="add mod">
          <ac:chgData name="Mark Mickler" userId="3e68e21e-1d2d-465d-bf99-ad463a474b68" providerId="ADAL" clId="{7F897DE3-3AFB-47C4-BC57-FBC0C7A0FDCA}" dt="2023-12-12T20:23:03.582" v="885" actId="1076"/>
          <ac:picMkLst>
            <pc:docMk/>
            <pc:sldMk cId="1848840961" sldId="2380"/>
            <ac:picMk id="4" creationId="{6924D3B8-5F41-49E9-9B2A-2E59362B5177}"/>
          </ac:picMkLst>
        </pc:picChg>
        <pc:cxnChg chg="add mod">
          <ac:chgData name="Mark Mickler" userId="3e68e21e-1d2d-465d-bf99-ad463a474b68" providerId="ADAL" clId="{7F897DE3-3AFB-47C4-BC57-FBC0C7A0FDCA}" dt="2023-12-12T20:27:04.128" v="913" actId="693"/>
          <ac:cxnSpMkLst>
            <pc:docMk/>
            <pc:sldMk cId="1848840961" sldId="2380"/>
            <ac:cxnSpMk id="9" creationId="{CE5097C3-22EA-453F-8388-FAF47A06A62D}"/>
          </ac:cxnSpMkLst>
        </pc:cxnChg>
      </pc:sldChg>
    </pc:docChg>
  </pc:docChgLst>
  <pc:docChgLst>
    <pc:chgData name="Mark Mickler" userId="3e68e21e-1d2d-465d-bf99-ad463a474b68" providerId="ADAL" clId="{5ED621D1-7E7F-4599-A6F9-11AF7AC18271}"/>
    <pc:docChg chg="undo custSel modSld">
      <pc:chgData name="Mark Mickler" userId="3e68e21e-1d2d-465d-bf99-ad463a474b68" providerId="ADAL" clId="{5ED621D1-7E7F-4599-A6F9-11AF7AC18271}" dt="2023-11-15T18:46:47.565" v="489" actId="478"/>
      <pc:docMkLst>
        <pc:docMk/>
      </pc:docMkLst>
      <pc:sldChg chg="modSp mod">
        <pc:chgData name="Mark Mickler" userId="3e68e21e-1d2d-465d-bf99-ad463a474b68" providerId="ADAL" clId="{5ED621D1-7E7F-4599-A6F9-11AF7AC18271}" dt="2023-11-14T19:35:29.922" v="449" actId="1076"/>
        <pc:sldMkLst>
          <pc:docMk/>
          <pc:sldMk cId="2885367845" sldId="256"/>
        </pc:sldMkLst>
        <pc:spChg chg="mod">
          <ac:chgData name="Mark Mickler" userId="3e68e21e-1d2d-465d-bf99-ad463a474b68" providerId="ADAL" clId="{5ED621D1-7E7F-4599-A6F9-11AF7AC18271}" dt="2023-11-14T19:07:35.293" v="404" actId="20577"/>
          <ac:spMkLst>
            <pc:docMk/>
            <pc:sldMk cId="2885367845" sldId="256"/>
            <ac:spMk id="9" creationId="{73B8C7DB-FF47-461A-816B-E36FEB8E5513}"/>
          </ac:spMkLst>
        </pc:spChg>
        <pc:picChg chg="mod">
          <ac:chgData name="Mark Mickler" userId="3e68e21e-1d2d-465d-bf99-ad463a474b68" providerId="ADAL" clId="{5ED621D1-7E7F-4599-A6F9-11AF7AC18271}" dt="2023-11-14T19:35:29.922" v="449" actId="1076"/>
          <ac:picMkLst>
            <pc:docMk/>
            <pc:sldMk cId="2885367845" sldId="256"/>
            <ac:picMk id="12" creationId="{6816195C-88D5-48B9-A827-B386E03329CC}"/>
          </ac:picMkLst>
        </pc:picChg>
        <pc:picChg chg="mod">
          <ac:chgData name="Mark Mickler" userId="3e68e21e-1d2d-465d-bf99-ad463a474b68" providerId="ADAL" clId="{5ED621D1-7E7F-4599-A6F9-11AF7AC18271}" dt="2023-11-14T19:35:29.343" v="448" actId="1076"/>
          <ac:picMkLst>
            <pc:docMk/>
            <pc:sldMk cId="2885367845" sldId="256"/>
            <ac:picMk id="26" creationId="{FFFF7059-B8B3-447B-8A73-39BF2FA18748}"/>
          </ac:picMkLst>
        </pc:picChg>
      </pc:sldChg>
      <pc:sldChg chg="modSp mod">
        <pc:chgData name="Mark Mickler" userId="3e68e21e-1d2d-465d-bf99-ad463a474b68" providerId="ADAL" clId="{5ED621D1-7E7F-4599-A6F9-11AF7AC18271}" dt="2023-11-14T22:21:44.983" v="464" actId="20577"/>
        <pc:sldMkLst>
          <pc:docMk/>
          <pc:sldMk cId="3656073915" sldId="257"/>
        </pc:sldMkLst>
        <pc:spChg chg="mod">
          <ac:chgData name="Mark Mickler" userId="3e68e21e-1d2d-465d-bf99-ad463a474b68" providerId="ADAL" clId="{5ED621D1-7E7F-4599-A6F9-11AF7AC18271}" dt="2023-11-14T22:21:44.983" v="464" actId="20577"/>
          <ac:spMkLst>
            <pc:docMk/>
            <pc:sldMk cId="3656073915" sldId="257"/>
            <ac:spMk id="4" creationId="{F66FF120-D61D-4FB0-9F5D-3D5837270F34}"/>
          </ac:spMkLst>
        </pc:spChg>
      </pc:sldChg>
      <pc:sldChg chg="addSp delSp modSp mod">
        <pc:chgData name="Mark Mickler" userId="3e68e21e-1d2d-465d-bf99-ad463a474b68" providerId="ADAL" clId="{5ED621D1-7E7F-4599-A6F9-11AF7AC18271}" dt="2023-11-14T19:09:54.413" v="410" actId="478"/>
        <pc:sldMkLst>
          <pc:docMk/>
          <pc:sldMk cId="3633631538" sldId="258"/>
        </pc:sldMkLst>
        <pc:picChg chg="add mod ord">
          <ac:chgData name="Mark Mickler" userId="3e68e21e-1d2d-465d-bf99-ad463a474b68" providerId="ADAL" clId="{5ED621D1-7E7F-4599-A6F9-11AF7AC18271}" dt="2023-11-14T19:09:53.315" v="409" actId="167"/>
          <ac:picMkLst>
            <pc:docMk/>
            <pc:sldMk cId="3633631538" sldId="258"/>
            <ac:picMk id="3" creationId="{B4A8CECB-32C8-4382-A9DC-18B736B58170}"/>
          </ac:picMkLst>
        </pc:picChg>
        <pc:picChg chg="add del mod ord">
          <ac:chgData name="Mark Mickler" userId="3e68e21e-1d2d-465d-bf99-ad463a474b68" providerId="ADAL" clId="{5ED621D1-7E7F-4599-A6F9-11AF7AC18271}" dt="2023-11-14T19:09:54.413" v="410" actId="478"/>
          <ac:picMkLst>
            <pc:docMk/>
            <pc:sldMk cId="3633631538" sldId="258"/>
            <ac:picMk id="9" creationId="{9B3943E6-006F-477C-B06C-06BF2364C9EE}"/>
          </ac:picMkLst>
        </pc:picChg>
        <pc:picChg chg="del">
          <ac:chgData name="Mark Mickler" userId="3e68e21e-1d2d-465d-bf99-ad463a474b68" providerId="ADAL" clId="{5ED621D1-7E7F-4599-A6F9-11AF7AC18271}" dt="2023-11-13T15:33:56.775" v="40" actId="478"/>
          <ac:picMkLst>
            <pc:docMk/>
            <pc:sldMk cId="3633631538" sldId="258"/>
            <ac:picMk id="12" creationId="{9B3943E6-006F-477C-B06C-06BF2364C9EE}"/>
          </ac:picMkLst>
        </pc:picChg>
        <pc:picChg chg="add del mod ord">
          <ac:chgData name="Mark Mickler" userId="3e68e21e-1d2d-465d-bf99-ad463a474b68" providerId="ADAL" clId="{5ED621D1-7E7F-4599-A6F9-11AF7AC18271}" dt="2023-11-13T15:37:51.548" v="45" actId="478"/>
          <ac:picMkLst>
            <pc:docMk/>
            <pc:sldMk cId="3633631538" sldId="258"/>
            <ac:picMk id="13" creationId="{9B3943E6-006F-477C-B06C-06BF2364C9EE}"/>
          </ac:picMkLst>
        </pc:picChg>
        <pc:picChg chg="add del mod ord">
          <ac:chgData name="Mark Mickler" userId="3e68e21e-1d2d-465d-bf99-ad463a474b68" providerId="ADAL" clId="{5ED621D1-7E7F-4599-A6F9-11AF7AC18271}" dt="2023-11-13T18:19:54.817" v="72" actId="478"/>
          <ac:picMkLst>
            <pc:docMk/>
            <pc:sldMk cId="3633631538" sldId="258"/>
            <ac:picMk id="14" creationId="{9B3943E6-006F-477C-B06C-06BF2364C9EE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9:08:07.737" v="405" actId="1076"/>
        <pc:sldMkLst>
          <pc:docMk/>
          <pc:sldMk cId="4154090308" sldId="259"/>
        </pc:sldMkLst>
        <pc:spChg chg="mod">
          <ac:chgData name="Mark Mickler" userId="3e68e21e-1d2d-465d-bf99-ad463a474b68" providerId="ADAL" clId="{5ED621D1-7E7F-4599-A6F9-11AF7AC18271}" dt="2023-11-14T19:08:07.737" v="405" actId="1076"/>
          <ac:spMkLst>
            <pc:docMk/>
            <pc:sldMk cId="4154090308" sldId="259"/>
            <ac:spMk id="13" creationId="{3F64939A-7E00-482D-ADA7-C98D96AB05EF}"/>
          </ac:spMkLst>
        </pc:spChg>
        <pc:picChg chg="add del mod ord">
          <ac:chgData name="Mark Mickler" userId="3e68e21e-1d2d-465d-bf99-ad463a474b68" providerId="ADAL" clId="{5ED621D1-7E7F-4599-A6F9-11AF7AC18271}" dt="2023-11-13T18:44:16.680" v="79" actId="166"/>
          <ac:picMkLst>
            <pc:docMk/>
            <pc:sldMk cId="4154090308" sldId="259"/>
            <ac:picMk id="14" creationId="{BC9D1685-5ACD-424F-902C-7ADC1C111300}"/>
          </ac:picMkLst>
        </pc:picChg>
        <pc:picChg chg="add mod">
          <ac:chgData name="Mark Mickler" userId="3e68e21e-1d2d-465d-bf99-ad463a474b68" providerId="ADAL" clId="{5ED621D1-7E7F-4599-A6F9-11AF7AC18271}" dt="2023-11-13T15:30:21.015" v="26"/>
          <ac:picMkLst>
            <pc:docMk/>
            <pc:sldMk cId="4154090308" sldId="259"/>
            <ac:picMk id="15" creationId="{BC9D1685-5ACD-424F-902C-7ADC1C111300}"/>
          </ac:picMkLst>
        </pc:picChg>
        <pc:picChg chg="add mod ord">
          <ac:chgData name="Mark Mickler" userId="3e68e21e-1d2d-465d-bf99-ad463a474b68" providerId="ADAL" clId="{5ED621D1-7E7F-4599-A6F9-11AF7AC18271}" dt="2023-11-14T15:52:30.268" v="364" actId="167"/>
          <ac:picMkLst>
            <pc:docMk/>
            <pc:sldMk cId="4154090308" sldId="259"/>
            <ac:picMk id="15" creationId="{FE5A5C48-71AC-4471-96AE-31664A2F5588}"/>
          </ac:picMkLst>
        </pc:picChg>
        <pc:picChg chg="add del mod ord">
          <ac:chgData name="Mark Mickler" userId="3e68e21e-1d2d-465d-bf99-ad463a474b68" providerId="ADAL" clId="{5ED621D1-7E7F-4599-A6F9-11AF7AC18271}" dt="2023-11-13T18:44:13.773" v="78" actId="478"/>
          <ac:picMkLst>
            <pc:docMk/>
            <pc:sldMk cId="4154090308" sldId="259"/>
            <ac:picMk id="16" creationId="{BC9D1685-5ACD-424F-902C-7ADC1C111300}"/>
          </ac:picMkLst>
        </pc:picChg>
        <pc:picChg chg="del mod">
          <ac:chgData name="Mark Mickler" userId="3e68e21e-1d2d-465d-bf99-ad463a474b68" providerId="ADAL" clId="{5ED621D1-7E7F-4599-A6F9-11AF7AC18271}" dt="2023-11-14T15:52:31.647" v="365" actId="478"/>
          <ac:picMkLst>
            <pc:docMk/>
            <pc:sldMk cId="4154090308" sldId="259"/>
            <ac:picMk id="19" creationId="{FE5A5C48-71AC-4471-96AE-31664A2F5588}"/>
          </ac:picMkLst>
        </pc:picChg>
      </pc:sldChg>
      <pc:sldChg chg="addSp delSp modSp mod">
        <pc:chgData name="Mark Mickler" userId="3e68e21e-1d2d-465d-bf99-ad463a474b68" providerId="ADAL" clId="{5ED621D1-7E7F-4599-A6F9-11AF7AC18271}" dt="2023-11-13T20:48:27.781" v="109" actId="478"/>
        <pc:sldMkLst>
          <pc:docMk/>
          <pc:sldMk cId="4068476996" sldId="260"/>
        </pc:sldMkLst>
        <pc:spChg chg="del">
          <ac:chgData name="Mark Mickler" userId="3e68e21e-1d2d-465d-bf99-ad463a474b68" providerId="ADAL" clId="{5ED621D1-7E7F-4599-A6F9-11AF7AC18271}" dt="2023-11-13T18:55:54.960" v="93" actId="21"/>
          <ac:spMkLst>
            <pc:docMk/>
            <pc:sldMk cId="4068476996" sldId="260"/>
            <ac:spMk id="7" creationId="{5FF2FB9B-6499-433B-A872-7B3168B72FE1}"/>
          </ac:spMkLst>
        </pc:spChg>
        <pc:spChg chg="del">
          <ac:chgData name="Mark Mickler" userId="3e68e21e-1d2d-465d-bf99-ad463a474b68" providerId="ADAL" clId="{5ED621D1-7E7F-4599-A6F9-11AF7AC18271}" dt="2023-11-13T19:03:14.192" v="95" actId="478"/>
          <ac:spMkLst>
            <pc:docMk/>
            <pc:sldMk cId="4068476996" sldId="260"/>
            <ac:spMk id="8" creationId="{DD9DA003-4DEA-4CF8-8BA1-8FBECA8F1023}"/>
          </ac:spMkLst>
        </pc:spChg>
        <pc:spChg chg="mod">
          <ac:chgData name="Mark Mickler" userId="3e68e21e-1d2d-465d-bf99-ad463a474b68" providerId="ADAL" clId="{5ED621D1-7E7F-4599-A6F9-11AF7AC18271}" dt="2023-11-13T19:04:28.168" v="105" actId="20577"/>
          <ac:spMkLst>
            <pc:docMk/>
            <pc:sldMk cId="4068476996" sldId="260"/>
            <ac:spMk id="9" creationId="{A76BC1AE-AC33-4615-9FE7-B3FECB35EDD6}"/>
          </ac:spMkLst>
        </pc:spChg>
        <pc:graphicFrameChg chg="add mod">
          <ac:chgData name="Mark Mickler" userId="3e68e21e-1d2d-465d-bf99-ad463a474b68" providerId="ADAL" clId="{5ED621D1-7E7F-4599-A6F9-11AF7AC18271}" dt="2023-11-13T19:04:00.589" v="100"/>
          <ac:graphicFrameMkLst>
            <pc:docMk/>
            <pc:sldMk cId="4068476996" sldId="260"/>
            <ac:graphicFrameMk id="12" creationId="{2F354E58-866D-E828-AF18-229F40374882}"/>
          </ac:graphicFrameMkLst>
        </pc:graphicFrameChg>
        <pc:picChg chg="add mod">
          <ac:chgData name="Mark Mickler" userId="3e68e21e-1d2d-465d-bf99-ad463a474b68" providerId="ADAL" clId="{5ED621D1-7E7F-4599-A6F9-11AF7AC18271}" dt="2023-11-13T19:04:13.535" v="103" actId="14100"/>
          <ac:picMkLst>
            <pc:docMk/>
            <pc:sldMk cId="4068476996" sldId="260"/>
            <ac:picMk id="3" creationId="{2FE69DA6-A746-4793-BD82-A42445B9D81D}"/>
          </ac:picMkLst>
        </pc:picChg>
        <pc:picChg chg="del mod ord">
          <ac:chgData name="Mark Mickler" userId="3e68e21e-1d2d-465d-bf99-ad463a474b68" providerId="ADAL" clId="{5ED621D1-7E7F-4599-A6F9-11AF7AC18271}" dt="2023-11-13T19:03:16.158" v="97" actId="478"/>
          <ac:picMkLst>
            <pc:docMk/>
            <pc:sldMk cId="4068476996" sldId="260"/>
            <ac:picMk id="4" creationId="{20CFDFD6-7F2F-4201-B95A-5E29F5393582}"/>
          </ac:picMkLst>
        </pc:picChg>
        <pc:picChg chg="add mod ord">
          <ac:chgData name="Mark Mickler" userId="3e68e21e-1d2d-465d-bf99-ad463a474b68" providerId="ADAL" clId="{5ED621D1-7E7F-4599-A6F9-11AF7AC18271}" dt="2023-11-13T20:48:25.250" v="108" actId="167"/>
          <ac:picMkLst>
            <pc:docMk/>
            <pc:sldMk cId="4068476996" sldId="260"/>
            <ac:picMk id="5" creationId="{7AE52BC3-4E09-448A-A3A5-F558DCD67526}"/>
          </ac:picMkLst>
        </pc:picChg>
        <pc:picChg chg="del">
          <ac:chgData name="Mark Mickler" userId="3e68e21e-1d2d-465d-bf99-ad463a474b68" providerId="ADAL" clId="{5ED621D1-7E7F-4599-A6F9-11AF7AC18271}" dt="2023-11-13T20:48:27.781" v="109" actId="478"/>
          <ac:picMkLst>
            <pc:docMk/>
            <pc:sldMk cId="4068476996" sldId="260"/>
            <ac:picMk id="10" creationId="{067635E1-F49F-474D-9912-BCBF5FE370AB}"/>
          </ac:picMkLst>
        </pc:picChg>
      </pc:sldChg>
      <pc:sldChg chg="delSp mod">
        <pc:chgData name="Mark Mickler" userId="3e68e21e-1d2d-465d-bf99-ad463a474b68" providerId="ADAL" clId="{5ED621D1-7E7F-4599-A6F9-11AF7AC18271}" dt="2023-11-13T15:27:58.917" v="21" actId="478"/>
        <pc:sldMkLst>
          <pc:docMk/>
          <pc:sldMk cId="3193890816" sldId="261"/>
        </pc:sldMkLst>
        <pc:picChg chg="del">
          <ac:chgData name="Mark Mickler" userId="3e68e21e-1d2d-465d-bf99-ad463a474b68" providerId="ADAL" clId="{5ED621D1-7E7F-4599-A6F9-11AF7AC18271}" dt="2023-11-13T15:27:58.917" v="21" actId="478"/>
          <ac:picMkLst>
            <pc:docMk/>
            <pc:sldMk cId="3193890816" sldId="261"/>
            <ac:picMk id="5" creationId="{368C41FA-16DC-46B9-B83F-ACB523E845F4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9:10:40.586" v="413" actId="1076"/>
        <pc:sldMkLst>
          <pc:docMk/>
          <pc:sldMk cId="2135493282" sldId="262"/>
        </pc:sldMkLst>
        <pc:spChg chg="mod">
          <ac:chgData name="Mark Mickler" userId="3e68e21e-1d2d-465d-bf99-ad463a474b68" providerId="ADAL" clId="{5ED621D1-7E7F-4599-A6F9-11AF7AC18271}" dt="2023-11-14T19:10:40.586" v="413" actId="1076"/>
          <ac:spMkLst>
            <pc:docMk/>
            <pc:sldMk cId="2135493282" sldId="262"/>
            <ac:spMk id="4" creationId="{8B0221EB-1B58-498F-A358-3999F8824394}"/>
          </ac:spMkLst>
        </pc:spChg>
        <pc:picChg chg="del">
          <ac:chgData name="Mark Mickler" userId="3e68e21e-1d2d-465d-bf99-ad463a474b68" providerId="ADAL" clId="{5ED621D1-7E7F-4599-A6F9-11AF7AC18271}" dt="2023-11-13T21:08:21.144" v="130" actId="478"/>
          <ac:picMkLst>
            <pc:docMk/>
            <pc:sldMk cId="2135493282" sldId="262"/>
            <ac:picMk id="3" creationId="{4823A00B-BCBB-4584-9B9F-43A7C0E7EC27}"/>
          </ac:picMkLst>
        </pc:picChg>
        <pc:picChg chg="add mod ord">
          <ac:chgData name="Mark Mickler" userId="3e68e21e-1d2d-465d-bf99-ad463a474b68" providerId="ADAL" clId="{5ED621D1-7E7F-4599-A6F9-11AF7AC18271}" dt="2023-11-13T18:46:35.173" v="92" actId="1035"/>
          <ac:picMkLst>
            <pc:docMk/>
            <pc:sldMk cId="2135493282" sldId="262"/>
            <ac:picMk id="6" creationId="{59935A50-BD0B-4ABA-8F94-3026E9D3FA87}"/>
          </ac:picMkLst>
        </pc:picChg>
        <pc:picChg chg="add mod ord">
          <ac:chgData name="Mark Mickler" userId="3e68e21e-1d2d-465d-bf99-ad463a474b68" providerId="ADAL" clId="{5ED621D1-7E7F-4599-A6F9-11AF7AC18271}" dt="2023-11-13T21:08:29.069" v="131" actId="1582"/>
          <ac:picMkLst>
            <pc:docMk/>
            <pc:sldMk cId="2135493282" sldId="262"/>
            <ac:picMk id="7" creationId="{5AAC5DF6-1230-4E5C-BD35-93A68D57F650}"/>
          </ac:picMkLst>
        </pc:picChg>
        <pc:picChg chg="del">
          <ac:chgData name="Mark Mickler" userId="3e68e21e-1d2d-465d-bf99-ad463a474b68" providerId="ADAL" clId="{5ED621D1-7E7F-4599-A6F9-11AF7AC18271}" dt="2023-11-13T15:52:44.878" v="54" actId="478"/>
          <ac:picMkLst>
            <pc:docMk/>
            <pc:sldMk cId="2135493282" sldId="262"/>
            <ac:picMk id="7" creationId="{78FB1001-107E-4926-8867-A26150695B84}"/>
          </ac:picMkLst>
        </pc:picChg>
        <pc:picChg chg="add del mod ord">
          <ac:chgData name="Mark Mickler" userId="3e68e21e-1d2d-465d-bf99-ad463a474b68" providerId="ADAL" clId="{5ED621D1-7E7F-4599-A6F9-11AF7AC18271}" dt="2023-11-13T18:46:07.263" v="84" actId="478"/>
          <ac:picMkLst>
            <pc:docMk/>
            <pc:sldMk cId="2135493282" sldId="262"/>
            <ac:picMk id="8" creationId="{C426545F-5866-42FE-9B82-ED618253D86A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5:39:01.051" v="344" actId="1076"/>
        <pc:sldMkLst>
          <pc:docMk/>
          <pc:sldMk cId="480077145" sldId="263"/>
        </pc:sldMkLst>
        <pc:picChg chg="del">
          <ac:chgData name="Mark Mickler" userId="3e68e21e-1d2d-465d-bf99-ad463a474b68" providerId="ADAL" clId="{5ED621D1-7E7F-4599-A6F9-11AF7AC18271}" dt="2023-11-14T14:44:48.186" v="246" actId="478"/>
          <ac:picMkLst>
            <pc:docMk/>
            <pc:sldMk cId="480077145" sldId="263"/>
            <ac:picMk id="13" creationId="{34F53343-9D5F-4630-8725-EF15C8CC8C4E}"/>
          </ac:picMkLst>
        </pc:picChg>
        <pc:picChg chg="add mod ord">
          <ac:chgData name="Mark Mickler" userId="3e68e21e-1d2d-465d-bf99-ad463a474b68" providerId="ADAL" clId="{5ED621D1-7E7F-4599-A6F9-11AF7AC18271}" dt="2023-11-14T14:51:44.780" v="297" actId="1076"/>
          <ac:picMkLst>
            <pc:docMk/>
            <pc:sldMk cId="480077145" sldId="263"/>
            <ac:picMk id="18" creationId="{34F53343-9D5F-4630-8725-EF15C8CC8C4E}"/>
          </ac:picMkLst>
        </pc:picChg>
        <pc:picChg chg="del">
          <ac:chgData name="Mark Mickler" userId="3e68e21e-1d2d-465d-bf99-ad463a474b68" providerId="ADAL" clId="{5ED621D1-7E7F-4599-A6F9-11AF7AC18271}" dt="2023-11-14T15:38:54.449" v="342" actId="478"/>
          <ac:picMkLst>
            <pc:docMk/>
            <pc:sldMk cId="480077145" sldId="263"/>
            <ac:picMk id="19" creationId="{FDACE833-2A76-49E4-9F3E-18032C787390}"/>
          </ac:picMkLst>
        </pc:picChg>
        <pc:picChg chg="add mod ord">
          <ac:chgData name="Mark Mickler" userId="3e68e21e-1d2d-465d-bf99-ad463a474b68" providerId="ADAL" clId="{5ED621D1-7E7F-4599-A6F9-11AF7AC18271}" dt="2023-11-14T15:39:01.051" v="344" actId="1076"/>
          <ac:picMkLst>
            <pc:docMk/>
            <pc:sldMk cId="480077145" sldId="263"/>
            <ac:picMk id="20" creationId="{FDACE833-2A76-49E4-9F3E-18032C787390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4:52:04.451" v="301" actId="1076"/>
        <pc:sldMkLst>
          <pc:docMk/>
          <pc:sldMk cId="3065288276" sldId="264"/>
        </pc:sldMkLst>
        <pc:spChg chg="mod ord">
          <ac:chgData name="Mark Mickler" userId="3e68e21e-1d2d-465d-bf99-ad463a474b68" providerId="ADAL" clId="{5ED621D1-7E7F-4599-A6F9-11AF7AC18271}" dt="2023-11-14T14:52:04.451" v="301" actId="1076"/>
          <ac:spMkLst>
            <pc:docMk/>
            <pc:sldMk cId="3065288276" sldId="264"/>
            <ac:spMk id="13" creationId="{113B75E6-7E94-430C-9C0E-2E5938AC2C08}"/>
          </ac:spMkLst>
        </pc:spChg>
        <pc:spChg chg="mod">
          <ac:chgData name="Mark Mickler" userId="3e68e21e-1d2d-465d-bf99-ad463a474b68" providerId="ADAL" clId="{5ED621D1-7E7F-4599-A6F9-11AF7AC18271}" dt="2023-11-14T14:50:39.588" v="287" actId="1076"/>
          <ac:spMkLst>
            <pc:docMk/>
            <pc:sldMk cId="3065288276" sldId="264"/>
            <ac:spMk id="14" creationId="{9290D7FE-F47D-4DC5-9C97-50B20A9943C8}"/>
          </ac:spMkLst>
        </pc:spChg>
        <pc:spChg chg="mod">
          <ac:chgData name="Mark Mickler" userId="3e68e21e-1d2d-465d-bf99-ad463a474b68" providerId="ADAL" clId="{5ED621D1-7E7F-4599-A6F9-11AF7AC18271}" dt="2023-11-14T14:50:43.857" v="288" actId="1076"/>
          <ac:spMkLst>
            <pc:docMk/>
            <pc:sldMk cId="3065288276" sldId="264"/>
            <ac:spMk id="16" creationId="{C136A3DE-6E2C-44C2-8AE9-5140C80877D8}"/>
          </ac:spMkLst>
        </pc:spChg>
        <pc:spChg chg="mod ord">
          <ac:chgData name="Mark Mickler" userId="3e68e21e-1d2d-465d-bf99-ad463a474b68" providerId="ADAL" clId="{5ED621D1-7E7F-4599-A6F9-11AF7AC18271}" dt="2023-11-14T14:50:54.325" v="289" actId="167"/>
          <ac:spMkLst>
            <pc:docMk/>
            <pc:sldMk cId="3065288276" sldId="264"/>
            <ac:spMk id="18" creationId="{C98298B1-D957-4B4D-8BC0-ACB81AF93926}"/>
          </ac:spMkLst>
        </pc:spChg>
        <pc:spChg chg="mod">
          <ac:chgData name="Mark Mickler" userId="3e68e21e-1d2d-465d-bf99-ad463a474b68" providerId="ADAL" clId="{5ED621D1-7E7F-4599-A6F9-11AF7AC18271}" dt="2023-11-14T14:49:49.735" v="280" actId="207"/>
          <ac:spMkLst>
            <pc:docMk/>
            <pc:sldMk cId="3065288276" sldId="264"/>
            <ac:spMk id="19" creationId="{4C081026-D355-4FB9-9DAA-B24B34C5F24E}"/>
          </ac:spMkLst>
        </pc:spChg>
        <pc:picChg chg="del mod">
          <ac:chgData name="Mark Mickler" userId="3e68e21e-1d2d-465d-bf99-ad463a474b68" providerId="ADAL" clId="{5ED621D1-7E7F-4599-A6F9-11AF7AC18271}" dt="2023-11-14T14:47:53.737" v="262" actId="478"/>
          <ac:picMkLst>
            <pc:docMk/>
            <pc:sldMk cId="3065288276" sldId="264"/>
            <ac:picMk id="15" creationId="{35BA0FD7-3356-4752-9914-ABB3847E412A}"/>
          </ac:picMkLst>
        </pc:picChg>
        <pc:picChg chg="del">
          <ac:chgData name="Mark Mickler" userId="3e68e21e-1d2d-465d-bf99-ad463a474b68" providerId="ADAL" clId="{5ED621D1-7E7F-4599-A6F9-11AF7AC18271}" dt="2023-11-14T14:48:20.507" v="269" actId="478"/>
          <ac:picMkLst>
            <pc:docMk/>
            <pc:sldMk cId="3065288276" sldId="264"/>
            <ac:picMk id="17" creationId="{5030894A-343C-4AC7-8FFE-0AD0A24A38A0}"/>
          </ac:picMkLst>
        </pc:picChg>
        <pc:picChg chg="add del mod ord">
          <ac:chgData name="Mark Mickler" userId="3e68e21e-1d2d-465d-bf99-ad463a474b68" providerId="ADAL" clId="{5ED621D1-7E7F-4599-A6F9-11AF7AC18271}" dt="2023-11-14T14:49:05.304" v="275" actId="478"/>
          <ac:picMkLst>
            <pc:docMk/>
            <pc:sldMk cId="3065288276" sldId="264"/>
            <ac:picMk id="23" creationId="{35BA0FD7-3356-4752-9914-ABB3847E412A}"/>
          </ac:picMkLst>
        </pc:picChg>
        <pc:picChg chg="add del mod">
          <ac:chgData name="Mark Mickler" userId="3e68e21e-1d2d-465d-bf99-ad463a474b68" providerId="ADAL" clId="{5ED621D1-7E7F-4599-A6F9-11AF7AC18271}" dt="2023-11-14T14:47:25.034" v="256" actId="478"/>
          <ac:picMkLst>
            <pc:docMk/>
            <pc:sldMk cId="3065288276" sldId="264"/>
            <ac:picMk id="24" creationId="{5030894A-343C-4AC7-8FFE-0AD0A24A38A0}"/>
          </ac:picMkLst>
        </pc:picChg>
        <pc:picChg chg="add mod ord">
          <ac:chgData name="Mark Mickler" userId="3e68e21e-1d2d-465d-bf99-ad463a474b68" providerId="ADAL" clId="{5ED621D1-7E7F-4599-A6F9-11AF7AC18271}" dt="2023-11-14T14:49:57.593" v="281" actId="1076"/>
          <ac:picMkLst>
            <pc:docMk/>
            <pc:sldMk cId="3065288276" sldId="264"/>
            <ac:picMk id="25" creationId="{5030894A-343C-4AC7-8FFE-0AD0A24A38A0}"/>
          </ac:picMkLst>
        </pc:picChg>
        <pc:picChg chg="add mod ord">
          <ac:chgData name="Mark Mickler" userId="3e68e21e-1d2d-465d-bf99-ad463a474b68" providerId="ADAL" clId="{5ED621D1-7E7F-4599-A6F9-11AF7AC18271}" dt="2023-11-14T14:51:57.719" v="300" actId="1076"/>
          <ac:picMkLst>
            <pc:docMk/>
            <pc:sldMk cId="3065288276" sldId="264"/>
            <ac:picMk id="26" creationId="{35BA0FD7-3356-4752-9914-ABB3847E412A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6:41:01.584" v="398" actId="478"/>
        <pc:sldMkLst>
          <pc:docMk/>
          <pc:sldMk cId="2942015813" sldId="265"/>
        </pc:sldMkLst>
        <pc:spChg chg="mod">
          <ac:chgData name="Mark Mickler" userId="3e68e21e-1d2d-465d-bf99-ad463a474b68" providerId="ADAL" clId="{5ED621D1-7E7F-4599-A6F9-11AF7AC18271}" dt="2023-11-14T15:53:18.709" v="366" actId="20577"/>
          <ac:spMkLst>
            <pc:docMk/>
            <pc:sldMk cId="2942015813" sldId="265"/>
            <ac:spMk id="11" creationId="{F94BD1A5-74F6-4D9E-B0A3-1652933D4C24}"/>
          </ac:spMkLst>
        </pc:spChg>
        <pc:picChg chg="add mod ord">
          <ac:chgData name="Mark Mickler" userId="3e68e21e-1d2d-465d-bf99-ad463a474b68" providerId="ADAL" clId="{5ED621D1-7E7F-4599-A6F9-11AF7AC18271}" dt="2023-11-14T16:40:25.267" v="393" actId="167"/>
          <ac:picMkLst>
            <pc:docMk/>
            <pc:sldMk cId="2942015813" sldId="265"/>
            <ac:picMk id="3" creationId="{15F553D0-73A4-45B1-9F25-F6E8CA751E58}"/>
          </ac:picMkLst>
        </pc:picChg>
        <pc:picChg chg="del">
          <ac:chgData name="Mark Mickler" userId="3e68e21e-1d2d-465d-bf99-ad463a474b68" providerId="ADAL" clId="{5ED621D1-7E7F-4599-A6F9-11AF7AC18271}" dt="2023-11-14T16:40:26.949" v="394" actId="478"/>
          <ac:picMkLst>
            <pc:docMk/>
            <pc:sldMk cId="2942015813" sldId="265"/>
            <ac:picMk id="4" creationId="{B969325E-BA59-4BE3-8150-DBCCEDD6C026}"/>
          </ac:picMkLst>
        </pc:picChg>
        <pc:picChg chg="add mod ord">
          <ac:chgData name="Mark Mickler" userId="3e68e21e-1d2d-465d-bf99-ad463a474b68" providerId="ADAL" clId="{5ED621D1-7E7F-4599-A6F9-11AF7AC18271}" dt="2023-11-14T16:41:00.401" v="397" actId="167"/>
          <ac:picMkLst>
            <pc:docMk/>
            <pc:sldMk cId="2942015813" sldId="265"/>
            <ac:picMk id="5" creationId="{069A3C43-6254-4B17-B95E-F3CC4AC1F4E5}"/>
          </ac:picMkLst>
        </pc:picChg>
        <pc:picChg chg="del">
          <ac:chgData name="Mark Mickler" userId="3e68e21e-1d2d-465d-bf99-ad463a474b68" providerId="ADAL" clId="{5ED621D1-7E7F-4599-A6F9-11AF7AC18271}" dt="2023-11-14T16:41:01.584" v="398" actId="478"/>
          <ac:picMkLst>
            <pc:docMk/>
            <pc:sldMk cId="2942015813" sldId="265"/>
            <ac:picMk id="12" creationId="{FFE0B5F3-66EC-4E1A-87C3-AD2FFAA82D8F}"/>
          </ac:picMkLst>
        </pc:picChg>
      </pc:sldChg>
      <pc:sldChg chg="addSp delSp modSp mod">
        <pc:chgData name="Mark Mickler" userId="3e68e21e-1d2d-465d-bf99-ad463a474b68" providerId="ADAL" clId="{5ED621D1-7E7F-4599-A6F9-11AF7AC18271}" dt="2023-11-15T18:46:47.565" v="489" actId="478"/>
        <pc:sldMkLst>
          <pc:docMk/>
          <pc:sldMk cId="2050838371" sldId="267"/>
        </pc:sldMkLst>
        <pc:graphicFrameChg chg="add mod">
          <ac:chgData name="Mark Mickler" userId="3e68e21e-1d2d-465d-bf99-ad463a474b68" providerId="ADAL" clId="{5ED621D1-7E7F-4599-A6F9-11AF7AC18271}" dt="2023-11-15T18:07:29.381" v="467"/>
          <ac:graphicFrameMkLst>
            <pc:docMk/>
            <pc:sldMk cId="2050838371" sldId="267"/>
            <ac:graphicFrameMk id="7" creationId="{6665B3F7-1262-4CF6-B943-FE7CE5256727}"/>
          </ac:graphicFrameMkLst>
        </pc:graphicFrameChg>
        <pc:graphicFrameChg chg="add mod">
          <ac:chgData name="Mark Mickler" userId="3e68e21e-1d2d-465d-bf99-ad463a474b68" providerId="ADAL" clId="{5ED621D1-7E7F-4599-A6F9-11AF7AC18271}" dt="2023-11-15T18:10:53.930" v="473"/>
          <ac:graphicFrameMkLst>
            <pc:docMk/>
            <pc:sldMk cId="2050838371" sldId="267"/>
            <ac:graphicFrameMk id="8" creationId="{6665B3F7-1262-4CF6-B943-FE7CE5256727}"/>
          </ac:graphicFrameMkLst>
        </pc:graphicFrameChg>
        <pc:picChg chg="del mod">
          <ac:chgData name="Mark Mickler" userId="3e68e21e-1d2d-465d-bf99-ad463a474b68" providerId="ADAL" clId="{5ED621D1-7E7F-4599-A6F9-11AF7AC18271}" dt="2023-11-14T15:14:03.352" v="315" actId="478"/>
          <ac:picMkLst>
            <pc:docMk/>
            <pc:sldMk cId="2050838371" sldId="267"/>
            <ac:picMk id="3" creationId="{267BD534-E4EF-424C-8926-958BD49197A1}"/>
          </ac:picMkLst>
        </pc:picChg>
        <pc:picChg chg="add del mod">
          <ac:chgData name="Mark Mickler" userId="3e68e21e-1d2d-465d-bf99-ad463a474b68" providerId="ADAL" clId="{5ED621D1-7E7F-4599-A6F9-11AF7AC18271}" dt="2023-11-15T18:11:08.735" v="478" actId="478"/>
          <ac:picMkLst>
            <pc:docMk/>
            <pc:sldMk cId="2050838371" sldId="267"/>
            <ac:picMk id="3" creationId="{E48B732A-0F97-4E59-9B49-B686B5C9A819}"/>
          </ac:picMkLst>
        </pc:picChg>
        <pc:picChg chg="add mod ord">
          <ac:chgData name="Mark Mickler" userId="3e68e21e-1d2d-465d-bf99-ad463a474b68" providerId="ADAL" clId="{5ED621D1-7E7F-4599-A6F9-11AF7AC18271}" dt="2023-11-14T15:13:59.748" v="313" actId="167"/>
          <ac:picMkLst>
            <pc:docMk/>
            <pc:sldMk cId="2050838371" sldId="267"/>
            <ac:picMk id="4" creationId="{E85DBE48-1E43-4BB8-BF28-AB9C1C613175}"/>
          </ac:picMkLst>
        </pc:picChg>
        <pc:picChg chg="add del mod">
          <ac:chgData name="Mark Mickler" userId="3e68e21e-1d2d-465d-bf99-ad463a474b68" providerId="ADAL" clId="{5ED621D1-7E7F-4599-A6F9-11AF7AC18271}" dt="2023-11-15T18:24:20.998" v="481" actId="478"/>
          <ac:picMkLst>
            <pc:docMk/>
            <pc:sldMk cId="2050838371" sldId="267"/>
            <ac:picMk id="5" creationId="{19903E2E-10AA-4BED-B41E-846DB9847F97}"/>
          </ac:picMkLst>
        </pc:picChg>
        <pc:picChg chg="add del mod">
          <ac:chgData name="Mark Mickler" userId="3e68e21e-1d2d-465d-bf99-ad463a474b68" providerId="ADAL" clId="{5ED621D1-7E7F-4599-A6F9-11AF7AC18271}" dt="2023-11-14T15:13:16.245" v="305" actId="478"/>
          <ac:picMkLst>
            <pc:docMk/>
            <pc:sldMk cId="2050838371" sldId="267"/>
            <ac:picMk id="7" creationId="{00000000-0008-0000-0700-00000C000000}"/>
          </ac:picMkLst>
        </pc:picChg>
        <pc:picChg chg="del">
          <ac:chgData name="Mark Mickler" userId="3e68e21e-1d2d-465d-bf99-ad463a474b68" providerId="ADAL" clId="{5ED621D1-7E7F-4599-A6F9-11AF7AC18271}" dt="2023-11-14T15:13:26.999" v="309" actId="478"/>
          <ac:picMkLst>
            <pc:docMk/>
            <pc:sldMk cId="2050838371" sldId="267"/>
            <ac:picMk id="8" creationId="{00000000-0008-0000-0700-00000C000000}"/>
          </ac:picMkLst>
        </pc:picChg>
        <pc:picChg chg="add mod ord">
          <ac:chgData name="Mark Mickler" userId="3e68e21e-1d2d-465d-bf99-ad463a474b68" providerId="ADAL" clId="{5ED621D1-7E7F-4599-A6F9-11AF7AC18271}" dt="2023-11-14T15:13:25.372" v="308" actId="167"/>
          <ac:picMkLst>
            <pc:docMk/>
            <pc:sldMk cId="2050838371" sldId="267"/>
            <ac:picMk id="9" creationId="{00000000-0008-0000-0700-00000C000000}"/>
          </ac:picMkLst>
        </pc:picChg>
        <pc:picChg chg="add del mod">
          <ac:chgData name="Mark Mickler" userId="3e68e21e-1d2d-465d-bf99-ad463a474b68" providerId="ADAL" clId="{5ED621D1-7E7F-4599-A6F9-11AF7AC18271}" dt="2023-11-15T18:46:47.565" v="489" actId="478"/>
          <ac:picMkLst>
            <pc:docMk/>
            <pc:sldMk cId="2050838371" sldId="267"/>
            <ac:picMk id="10" creationId="{7D3F3175-3F3A-4580-93B5-9E70DEBE8EDD}"/>
          </ac:picMkLst>
        </pc:picChg>
        <pc:picChg chg="add mod ord">
          <ac:chgData name="Mark Mickler" userId="3e68e21e-1d2d-465d-bf99-ad463a474b68" providerId="ADAL" clId="{5ED621D1-7E7F-4599-A6F9-11AF7AC18271}" dt="2023-11-15T18:46:45.894" v="488" actId="167"/>
          <ac:picMkLst>
            <pc:docMk/>
            <pc:sldMk cId="2050838371" sldId="267"/>
            <ac:picMk id="11" creationId="{63567474-6A1C-4E6F-B305-FAAD97262E60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9:33:39.730" v="445" actId="1582"/>
        <pc:sldMkLst>
          <pc:docMk/>
          <pc:sldMk cId="196722425" sldId="268"/>
        </pc:sldMkLst>
        <pc:graphicFrameChg chg="add mod">
          <ac:chgData name="Mark Mickler" userId="3e68e21e-1d2d-465d-bf99-ad463a474b68" providerId="ADAL" clId="{5ED621D1-7E7F-4599-A6F9-11AF7AC18271}" dt="2023-11-14T19:33:19.880" v="439"/>
          <ac:graphicFrameMkLst>
            <pc:docMk/>
            <pc:sldMk cId="196722425" sldId="268"/>
            <ac:graphicFrameMk id="22" creationId="{9179A4F4-CFA4-4516-B06E-F4A39329B934}"/>
          </ac:graphicFrameMkLst>
        </pc:graphicFrameChg>
        <pc:picChg chg="add del mod ord">
          <ac:chgData name="Mark Mickler" userId="3e68e21e-1d2d-465d-bf99-ad463a474b68" providerId="ADAL" clId="{5ED621D1-7E7F-4599-A6F9-11AF7AC18271}" dt="2023-11-14T19:33:34.533" v="444" actId="478"/>
          <ac:picMkLst>
            <pc:docMk/>
            <pc:sldMk cId="196722425" sldId="268"/>
            <ac:picMk id="2" creationId="{18F1AE59-6B97-4FAE-8BC4-8A47A68CBCE6}"/>
          </ac:picMkLst>
        </pc:picChg>
        <pc:picChg chg="add mod ord">
          <ac:chgData name="Mark Mickler" userId="3e68e21e-1d2d-465d-bf99-ad463a474b68" providerId="ADAL" clId="{5ED621D1-7E7F-4599-A6F9-11AF7AC18271}" dt="2023-11-14T19:33:39.730" v="445" actId="1582"/>
          <ac:picMkLst>
            <pc:docMk/>
            <pc:sldMk cId="196722425" sldId="268"/>
            <ac:picMk id="3" creationId="{A9820881-7F12-45B7-BCE8-52920F8E792E}"/>
          </ac:picMkLst>
        </pc:picChg>
        <pc:picChg chg="del">
          <ac:chgData name="Mark Mickler" userId="3e68e21e-1d2d-465d-bf99-ad463a474b68" providerId="ADAL" clId="{5ED621D1-7E7F-4599-A6F9-11AF7AC18271}" dt="2023-11-14T19:29:44.355" v="419" actId="478"/>
          <ac:picMkLst>
            <pc:docMk/>
            <pc:sldMk cId="196722425" sldId="268"/>
            <ac:picMk id="7" creationId="{A06A9183-F70F-4858-87AC-94585E1888D9}"/>
          </ac:picMkLst>
        </pc:picChg>
        <pc:picChg chg="del">
          <ac:chgData name="Mark Mickler" userId="3e68e21e-1d2d-465d-bf99-ad463a474b68" providerId="ADAL" clId="{5ED621D1-7E7F-4599-A6F9-11AF7AC18271}" dt="2023-11-14T19:31:56.813" v="428" actId="478"/>
          <ac:picMkLst>
            <pc:docMk/>
            <pc:sldMk cId="196722425" sldId="268"/>
            <ac:picMk id="16" creationId="{0E5B5AE2-AD6E-4FB9-B305-64E991D3C33F}"/>
          </ac:picMkLst>
        </pc:picChg>
        <pc:picChg chg="add del mod">
          <ac:chgData name="Mark Mickler" userId="3e68e21e-1d2d-465d-bf99-ad463a474b68" providerId="ADAL" clId="{5ED621D1-7E7F-4599-A6F9-11AF7AC18271}" dt="2023-11-14T19:30:22.725" v="423" actId="478"/>
          <ac:picMkLst>
            <pc:docMk/>
            <pc:sldMk cId="196722425" sldId="268"/>
            <ac:picMk id="19" creationId="{2AA3AC35-129A-4873-A771-8752C049E8CE}"/>
          </ac:picMkLst>
        </pc:picChg>
        <pc:picChg chg="add del mod">
          <ac:chgData name="Mark Mickler" userId="3e68e21e-1d2d-465d-bf99-ad463a474b68" providerId="ADAL" clId="{5ED621D1-7E7F-4599-A6F9-11AF7AC18271}" dt="2023-11-14T19:32:07.800" v="429" actId="478"/>
          <ac:picMkLst>
            <pc:docMk/>
            <pc:sldMk cId="196722425" sldId="268"/>
            <ac:picMk id="20" creationId="{2AA3AC35-129A-4873-A771-8752C049E8CE}"/>
          </ac:picMkLst>
        </pc:picChg>
        <pc:picChg chg="add mod">
          <ac:chgData name="Mark Mickler" userId="3e68e21e-1d2d-465d-bf99-ad463a474b68" providerId="ADAL" clId="{5ED621D1-7E7F-4599-A6F9-11AF7AC18271}" dt="2023-11-14T19:32:19.330" v="434" actId="14100"/>
          <ac:picMkLst>
            <pc:docMk/>
            <pc:sldMk cId="196722425" sldId="268"/>
            <ac:picMk id="21" creationId="{2AA3AC35-129A-4873-A771-8752C049E8CE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5:22:35.925" v="326" actId="478"/>
        <pc:sldMkLst>
          <pc:docMk/>
          <pc:sldMk cId="2547208652" sldId="270"/>
        </pc:sldMkLst>
        <pc:picChg chg="del">
          <ac:chgData name="Mark Mickler" userId="3e68e21e-1d2d-465d-bf99-ad463a474b68" providerId="ADAL" clId="{5ED621D1-7E7F-4599-A6F9-11AF7AC18271}" dt="2023-11-14T15:19:14.040" v="322" actId="478"/>
          <ac:picMkLst>
            <pc:docMk/>
            <pc:sldMk cId="2547208652" sldId="270"/>
            <ac:picMk id="7" creationId="{F0EFEE25-3DC0-4232-9CD3-9E6EF6C8198D}"/>
          </ac:picMkLst>
        </pc:picChg>
        <pc:picChg chg="add mod ord">
          <ac:chgData name="Mark Mickler" userId="3e68e21e-1d2d-465d-bf99-ad463a474b68" providerId="ADAL" clId="{5ED621D1-7E7F-4599-A6F9-11AF7AC18271}" dt="2023-11-14T15:19:12.009" v="321" actId="167"/>
          <ac:picMkLst>
            <pc:docMk/>
            <pc:sldMk cId="2547208652" sldId="270"/>
            <ac:picMk id="10" creationId="{F0EFEE25-3DC0-4232-9CD3-9E6EF6C8198D}"/>
          </ac:picMkLst>
        </pc:picChg>
        <pc:picChg chg="add mod ord">
          <ac:chgData name="Mark Mickler" userId="3e68e21e-1d2d-465d-bf99-ad463a474b68" providerId="ADAL" clId="{5ED621D1-7E7F-4599-A6F9-11AF7AC18271}" dt="2023-11-14T15:22:34.429" v="325" actId="167"/>
          <ac:picMkLst>
            <pc:docMk/>
            <pc:sldMk cId="2547208652" sldId="270"/>
            <ac:picMk id="11" creationId="{98EAB9B8-E4EE-4D03-A938-19ACB478B871}"/>
          </ac:picMkLst>
        </pc:picChg>
        <pc:picChg chg="del">
          <ac:chgData name="Mark Mickler" userId="3e68e21e-1d2d-465d-bf99-ad463a474b68" providerId="ADAL" clId="{5ED621D1-7E7F-4599-A6F9-11AF7AC18271}" dt="2023-11-14T15:22:35.925" v="326" actId="478"/>
          <ac:picMkLst>
            <pc:docMk/>
            <pc:sldMk cId="2547208652" sldId="270"/>
            <ac:picMk id="12" creationId="{98EAB9B8-E4EE-4D03-A938-19ACB478B871}"/>
          </ac:picMkLst>
        </pc:picChg>
      </pc:sldChg>
      <pc:sldChg chg="addSp delSp modSp mod">
        <pc:chgData name="Mark Mickler" userId="3e68e21e-1d2d-465d-bf99-ad463a474b68" providerId="ADAL" clId="{5ED621D1-7E7F-4599-A6F9-11AF7AC18271}" dt="2023-11-13T21:03:01.630" v="125" actId="1035"/>
        <pc:sldMkLst>
          <pc:docMk/>
          <pc:sldMk cId="3065824932" sldId="271"/>
        </pc:sldMkLst>
        <pc:graphicFrameChg chg="add mod">
          <ac:chgData name="Mark Mickler" userId="3e68e21e-1d2d-465d-bf99-ad463a474b68" providerId="ADAL" clId="{5ED621D1-7E7F-4599-A6F9-11AF7AC18271}" dt="2023-11-13T15:05:42.737" v="7"/>
          <ac:graphicFrameMkLst>
            <pc:docMk/>
            <pc:sldMk cId="3065824932" sldId="271"/>
            <ac:graphicFrameMk id="9" creationId="{50507C75-4C64-41AD-9107-8D11ED2188E9}"/>
          </ac:graphicFrameMkLst>
        </pc:graphicFrameChg>
        <pc:graphicFrameChg chg="add mod">
          <ac:chgData name="Mark Mickler" userId="3e68e21e-1d2d-465d-bf99-ad463a474b68" providerId="ADAL" clId="{5ED621D1-7E7F-4599-A6F9-11AF7AC18271}" dt="2023-11-13T15:20:08.535" v="15"/>
          <ac:graphicFrameMkLst>
            <pc:docMk/>
            <pc:sldMk cId="3065824932" sldId="271"/>
            <ac:graphicFrameMk id="10" creationId="{50507C75-4C64-41AD-9107-8D11ED2188E9}"/>
          </ac:graphicFrameMkLst>
        </pc:graphicFrameChg>
        <pc:picChg chg="del">
          <ac:chgData name="Mark Mickler" userId="3e68e21e-1d2d-465d-bf99-ad463a474b68" providerId="ADAL" clId="{5ED621D1-7E7F-4599-A6F9-11AF7AC18271}" dt="2023-11-13T15:05:57.034" v="12" actId="478"/>
          <ac:picMkLst>
            <pc:docMk/>
            <pc:sldMk cId="3065824932" sldId="271"/>
            <ac:picMk id="3" creationId="{263A1CCE-B631-4B69-A0C8-65098462E1ED}"/>
          </ac:picMkLst>
        </pc:picChg>
        <pc:picChg chg="add del mod ord">
          <ac:chgData name="Mark Mickler" userId="3e68e21e-1d2d-465d-bf99-ad463a474b68" providerId="ADAL" clId="{5ED621D1-7E7F-4599-A6F9-11AF7AC18271}" dt="2023-11-13T15:20:26.364" v="20" actId="478"/>
          <ac:picMkLst>
            <pc:docMk/>
            <pc:sldMk cId="3065824932" sldId="271"/>
            <ac:picMk id="6" creationId="{098DE390-F0CC-4335-8774-A0A21C058F2A}"/>
          </ac:picMkLst>
        </pc:picChg>
        <pc:picChg chg="del">
          <ac:chgData name="Mark Mickler" userId="3e68e21e-1d2d-465d-bf99-ad463a474b68" providerId="ADAL" clId="{5ED621D1-7E7F-4599-A6F9-11AF7AC18271}" dt="2023-11-13T15:02:52.160" v="0" actId="478"/>
          <ac:picMkLst>
            <pc:docMk/>
            <pc:sldMk cId="3065824932" sldId="271"/>
            <ac:picMk id="7" creationId="{2C6B66E4-C3F8-4704-8D3C-826673A94825}"/>
          </ac:picMkLst>
        </pc:picChg>
        <pc:picChg chg="add mod">
          <ac:chgData name="Mark Mickler" userId="3e68e21e-1d2d-465d-bf99-ad463a474b68" providerId="ADAL" clId="{5ED621D1-7E7F-4599-A6F9-11AF7AC18271}" dt="2023-11-13T21:03:01.630" v="125" actId="1035"/>
          <ac:picMkLst>
            <pc:docMk/>
            <pc:sldMk cId="3065824932" sldId="271"/>
            <ac:picMk id="7" creationId="{40A74D38-839C-4350-85B7-8C0E5041A63D}"/>
          </ac:picMkLst>
        </pc:picChg>
        <pc:picChg chg="add del mod">
          <ac:chgData name="Mark Mickler" userId="3e68e21e-1d2d-465d-bf99-ad463a474b68" providerId="ADAL" clId="{5ED621D1-7E7F-4599-A6F9-11AF7AC18271}" dt="2023-11-13T21:02:44.251" v="110" actId="478"/>
          <ac:picMkLst>
            <pc:docMk/>
            <pc:sldMk cId="3065824932" sldId="271"/>
            <ac:picMk id="8" creationId="{2C6B66E4-C3F8-4704-8D3C-826673A94825}"/>
          </ac:picMkLst>
        </pc:picChg>
        <pc:picChg chg="add mod ord">
          <ac:chgData name="Mark Mickler" userId="3e68e21e-1d2d-465d-bf99-ad463a474b68" providerId="ADAL" clId="{5ED621D1-7E7F-4599-A6F9-11AF7AC18271}" dt="2023-11-13T15:20:22.938" v="19" actId="167"/>
          <ac:picMkLst>
            <pc:docMk/>
            <pc:sldMk cId="3065824932" sldId="271"/>
            <ac:picMk id="11" creationId="{429E467C-7C92-40BA-8B9D-F9F45804F35F}"/>
          </ac:picMkLst>
        </pc:picChg>
      </pc:sldChg>
      <pc:sldChg chg="addSp delSp modSp mod">
        <pc:chgData name="Mark Mickler" userId="3e68e21e-1d2d-465d-bf99-ad463a474b68" providerId="ADAL" clId="{5ED621D1-7E7F-4599-A6F9-11AF7AC18271}" dt="2023-11-13T16:50:31.691" v="66" actId="20577"/>
        <pc:sldMkLst>
          <pc:docMk/>
          <pc:sldMk cId="4199398004" sldId="272"/>
        </pc:sldMkLst>
        <pc:spChg chg="mod">
          <ac:chgData name="Mark Mickler" userId="3e68e21e-1d2d-465d-bf99-ad463a474b68" providerId="ADAL" clId="{5ED621D1-7E7F-4599-A6F9-11AF7AC18271}" dt="2023-11-13T16:50:31.691" v="66" actId="20577"/>
          <ac:spMkLst>
            <pc:docMk/>
            <pc:sldMk cId="4199398004" sldId="272"/>
            <ac:spMk id="7" creationId="{27D7129D-8572-4E61-8FB8-5EEF0B1090B8}"/>
          </ac:spMkLst>
        </pc:spChg>
        <pc:picChg chg="del mod">
          <ac:chgData name="Mark Mickler" userId="3e68e21e-1d2d-465d-bf99-ad463a474b68" providerId="ADAL" clId="{5ED621D1-7E7F-4599-A6F9-11AF7AC18271}" dt="2023-11-13T16:50:18.461" v="59" actId="478"/>
          <ac:picMkLst>
            <pc:docMk/>
            <pc:sldMk cId="4199398004" sldId="272"/>
            <ac:picMk id="4" creationId="{701E2984-F433-4DC7-9AFD-4B1F22CC69A8}"/>
          </ac:picMkLst>
        </pc:picChg>
        <pc:picChg chg="add mod">
          <ac:chgData name="Mark Mickler" userId="3e68e21e-1d2d-465d-bf99-ad463a474b68" providerId="ADAL" clId="{5ED621D1-7E7F-4599-A6F9-11AF7AC18271}" dt="2023-11-13T16:50:20.507" v="60" actId="1076"/>
          <ac:picMkLst>
            <pc:docMk/>
            <pc:sldMk cId="4199398004" sldId="272"/>
            <ac:picMk id="1026" creationId="{B272DA5C-0D81-4FD8-8321-4D6E97753322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9:19:08.610" v="414" actId="1076"/>
        <pc:sldMkLst>
          <pc:docMk/>
          <pc:sldMk cId="1537618957" sldId="2374"/>
        </pc:sldMkLst>
        <pc:graphicFrameChg chg="add mod">
          <ac:chgData name="Mark Mickler" userId="3e68e21e-1d2d-465d-bf99-ad463a474b68" providerId="ADAL" clId="{5ED621D1-7E7F-4599-A6F9-11AF7AC18271}" dt="2023-11-13T22:07:46.069" v="142"/>
          <ac:graphicFrameMkLst>
            <pc:docMk/>
            <pc:sldMk cId="1537618957" sldId="2374"/>
            <ac:graphicFrameMk id="8" creationId="{6E524054-F553-4576-86B2-954F94C72016}"/>
          </ac:graphicFrameMkLst>
        </pc:graphicFrameChg>
        <pc:picChg chg="add mod">
          <ac:chgData name="Mark Mickler" userId="3e68e21e-1d2d-465d-bf99-ad463a474b68" providerId="ADAL" clId="{5ED621D1-7E7F-4599-A6F9-11AF7AC18271}" dt="2023-11-14T19:19:08.610" v="414" actId="1076"/>
          <ac:picMkLst>
            <pc:docMk/>
            <pc:sldMk cId="1537618957" sldId="2374"/>
            <ac:picMk id="3" creationId="{25A2BD64-63F3-48D7-842D-365C106D9046}"/>
          </ac:picMkLst>
        </pc:picChg>
        <pc:picChg chg="mod">
          <ac:chgData name="Mark Mickler" userId="3e68e21e-1d2d-465d-bf99-ad463a474b68" providerId="ADAL" clId="{5ED621D1-7E7F-4599-A6F9-11AF7AC18271}" dt="2023-11-13T22:10:22.689" v="231" actId="1035"/>
          <ac:picMkLst>
            <pc:docMk/>
            <pc:sldMk cId="1537618957" sldId="2374"/>
            <ac:picMk id="5" creationId="{C264905D-1716-4DAE-82BE-310B99B6BCE7}"/>
          </ac:picMkLst>
        </pc:picChg>
        <pc:picChg chg="del">
          <ac:chgData name="Mark Mickler" userId="3e68e21e-1d2d-465d-bf99-ad463a474b68" providerId="ADAL" clId="{5ED621D1-7E7F-4599-A6F9-11AF7AC18271}" dt="2023-11-13T22:07:41.946" v="139" actId="478"/>
          <ac:picMkLst>
            <pc:docMk/>
            <pc:sldMk cId="1537618957" sldId="2374"/>
            <ac:picMk id="7" creationId="{875CFFD2-3471-F50A-5BBA-07A2F0E4D181}"/>
          </ac:picMkLst>
        </pc:picChg>
        <pc:picChg chg="mod">
          <ac:chgData name="Mark Mickler" userId="3e68e21e-1d2d-465d-bf99-ad463a474b68" providerId="ADAL" clId="{5ED621D1-7E7F-4599-A6F9-11AF7AC18271}" dt="2023-11-13T22:10:22.689" v="231" actId="1035"/>
          <ac:picMkLst>
            <pc:docMk/>
            <pc:sldMk cId="1537618957" sldId="2374"/>
            <ac:picMk id="10" creationId="{31BECC14-DF08-4831-AD3A-F6CB16214283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6:27:02.894" v="388" actId="1582"/>
        <pc:sldMkLst>
          <pc:docMk/>
          <pc:sldMk cId="2523219273" sldId="2377"/>
        </pc:sldMkLst>
        <pc:graphicFrameChg chg="add del mod">
          <ac:chgData name="Mark Mickler" userId="3e68e21e-1d2d-465d-bf99-ad463a474b68" providerId="ADAL" clId="{5ED621D1-7E7F-4599-A6F9-11AF7AC18271}" dt="2023-11-14T16:26:49.770" v="384" actId="478"/>
          <ac:graphicFrameMkLst>
            <pc:docMk/>
            <pc:sldMk cId="2523219273" sldId="2377"/>
            <ac:graphicFrameMk id="10" creationId="{DDC81CA2-D80B-4968-8521-C20BD9745300}"/>
          </ac:graphicFrameMkLst>
        </pc:graphicFrameChg>
        <pc:picChg chg="del">
          <ac:chgData name="Mark Mickler" userId="3e68e21e-1d2d-465d-bf99-ad463a474b68" providerId="ADAL" clId="{5ED621D1-7E7F-4599-A6F9-11AF7AC18271}" dt="2023-11-14T15:28:47.204" v="334" actId="478"/>
          <ac:picMkLst>
            <pc:docMk/>
            <pc:sldMk cId="2523219273" sldId="2377"/>
            <ac:picMk id="3" creationId="{9303C8EB-9DDF-44ED-854C-39F66D486831}"/>
          </ac:picMkLst>
        </pc:picChg>
        <pc:picChg chg="add del mod">
          <ac:chgData name="Mark Mickler" userId="3e68e21e-1d2d-465d-bf99-ad463a474b68" providerId="ADAL" clId="{5ED621D1-7E7F-4599-A6F9-11AF7AC18271}" dt="2023-11-14T15:28:20.301" v="329" actId="478"/>
          <ac:picMkLst>
            <pc:docMk/>
            <pc:sldMk cId="2523219273" sldId="2377"/>
            <ac:picMk id="4" creationId="{EBCF5848-04E4-4BE3-BF83-11ADE626989A}"/>
          </ac:picMkLst>
        </pc:picChg>
        <pc:picChg chg="add del mod ord">
          <ac:chgData name="Mark Mickler" userId="3e68e21e-1d2d-465d-bf99-ad463a474b68" providerId="ADAL" clId="{5ED621D1-7E7F-4599-A6F9-11AF7AC18271}" dt="2023-11-14T16:26:41.138" v="377" actId="478"/>
          <ac:picMkLst>
            <pc:docMk/>
            <pc:sldMk cId="2523219273" sldId="2377"/>
            <ac:picMk id="6" creationId="{EF68445D-0EB8-49EF-BBEA-35AAA63AE08B}"/>
          </ac:picMkLst>
        </pc:picChg>
        <pc:picChg chg="add mod">
          <ac:chgData name="Mark Mickler" userId="3e68e21e-1d2d-465d-bf99-ad463a474b68" providerId="ADAL" clId="{5ED621D1-7E7F-4599-A6F9-11AF7AC18271}" dt="2023-11-14T16:27:02.894" v="388" actId="1582"/>
          <ac:picMkLst>
            <pc:docMk/>
            <pc:sldMk cId="2523219273" sldId="2377"/>
            <ac:picMk id="7" creationId="{B6F1A935-5798-472B-9112-BBC58D64D10B}"/>
          </ac:picMkLst>
        </pc:picChg>
        <pc:picChg chg="add del">
          <ac:chgData name="Mark Mickler" userId="3e68e21e-1d2d-465d-bf99-ad463a474b68" providerId="ADAL" clId="{5ED621D1-7E7F-4599-A6F9-11AF7AC18271}" dt="2023-11-14T16:23:37.842" v="375" actId="478"/>
          <ac:picMkLst>
            <pc:docMk/>
            <pc:sldMk cId="2523219273" sldId="2377"/>
            <ac:picMk id="8" creationId="{712459D4-1EFE-43CD-97D7-37F61CCFBFB9}"/>
          </ac:picMkLst>
        </pc:picChg>
        <pc:picChg chg="add mod">
          <ac:chgData name="Mark Mickler" userId="3e68e21e-1d2d-465d-bf99-ad463a474b68" providerId="ADAL" clId="{5ED621D1-7E7F-4599-A6F9-11AF7AC18271}" dt="2023-11-14T16:23:41.830" v="376" actId="1076"/>
          <ac:picMkLst>
            <pc:docMk/>
            <pc:sldMk cId="2523219273" sldId="2377"/>
            <ac:picMk id="9" creationId="{712459D4-1EFE-43CD-97D7-37F61CCFBFB9}"/>
          </ac:picMkLst>
        </pc:picChg>
      </pc:sldChg>
      <pc:sldChg chg="addSp delSp modSp mod">
        <pc:chgData name="Mark Mickler" userId="3e68e21e-1d2d-465d-bf99-ad463a474b68" providerId="ADAL" clId="{5ED621D1-7E7F-4599-A6F9-11AF7AC18271}" dt="2023-11-14T15:42:17.337" v="359" actId="208"/>
        <pc:sldMkLst>
          <pc:docMk/>
          <pc:sldMk cId="3558338331" sldId="2378"/>
        </pc:sldMkLst>
        <pc:spChg chg="del">
          <ac:chgData name="Mark Mickler" userId="3e68e21e-1d2d-465d-bf99-ad463a474b68" providerId="ADAL" clId="{5ED621D1-7E7F-4599-A6F9-11AF7AC18271}" dt="2023-11-13T21:17:49.005" v="134" actId="478"/>
          <ac:spMkLst>
            <pc:docMk/>
            <pc:sldMk cId="3558338331" sldId="2378"/>
            <ac:spMk id="7" creationId="{CC7A71FE-F96B-C1E6-820E-4ACE167C29CA}"/>
          </ac:spMkLst>
        </pc:spChg>
        <pc:spChg chg="del">
          <ac:chgData name="Mark Mickler" userId="3e68e21e-1d2d-465d-bf99-ad463a474b68" providerId="ADAL" clId="{5ED621D1-7E7F-4599-A6F9-11AF7AC18271}" dt="2023-11-13T21:16:45.779" v="132" actId="21"/>
          <ac:spMkLst>
            <pc:docMk/>
            <pc:sldMk cId="3558338331" sldId="2378"/>
            <ac:spMk id="8" creationId="{EBE8B86A-32AB-D9AD-DFAB-2640ECB6BEB4}"/>
          </ac:spMkLst>
        </pc:spChg>
        <pc:picChg chg="add del">
          <ac:chgData name="Mark Mickler" userId="3e68e21e-1d2d-465d-bf99-ad463a474b68" providerId="ADAL" clId="{5ED621D1-7E7F-4599-A6F9-11AF7AC18271}" dt="2023-11-14T15:42:05.935" v="355" actId="478"/>
          <ac:picMkLst>
            <pc:docMk/>
            <pc:sldMk cId="3558338331" sldId="2378"/>
            <ac:picMk id="3" creationId="{9A32A9E9-AFD0-411B-A9CC-E5AB29F77C7F}"/>
          </ac:picMkLst>
        </pc:picChg>
        <pc:picChg chg="del">
          <ac:chgData name="Mark Mickler" userId="3e68e21e-1d2d-465d-bf99-ad463a474b68" providerId="ADAL" clId="{5ED621D1-7E7F-4599-A6F9-11AF7AC18271}" dt="2023-11-13T21:17:45.562" v="133" actId="478"/>
          <ac:picMkLst>
            <pc:docMk/>
            <pc:sldMk cId="3558338331" sldId="2378"/>
            <ac:picMk id="4" creationId="{00286EC7-2069-4263-8FA8-97D43E47AF63}"/>
          </ac:picMkLst>
        </pc:picChg>
        <pc:picChg chg="add del mod">
          <ac:chgData name="Mark Mickler" userId="3e68e21e-1d2d-465d-bf99-ad463a474b68" providerId="ADAL" clId="{5ED621D1-7E7F-4599-A6F9-11AF7AC18271}" dt="2023-11-14T14:31:01.843" v="241"/>
          <ac:picMkLst>
            <pc:docMk/>
            <pc:sldMk cId="3558338331" sldId="2378"/>
            <ac:picMk id="4" creationId="{F3E07694-26F4-404A-82B5-120CC917EBA3}"/>
          </ac:picMkLst>
        </pc:picChg>
        <pc:picChg chg="add mod">
          <ac:chgData name="Mark Mickler" userId="3e68e21e-1d2d-465d-bf99-ad463a474b68" providerId="ADAL" clId="{5ED621D1-7E7F-4599-A6F9-11AF7AC18271}" dt="2023-11-13T21:18:05.706" v="138" actId="1582"/>
          <ac:picMkLst>
            <pc:docMk/>
            <pc:sldMk cId="3558338331" sldId="2378"/>
            <ac:picMk id="6" creationId="{663DD417-91EC-460E-87E3-83B8C07B4293}"/>
          </ac:picMkLst>
        </pc:picChg>
        <pc:picChg chg="add del mod">
          <ac:chgData name="Mark Mickler" userId="3e68e21e-1d2d-465d-bf99-ad463a474b68" providerId="ADAL" clId="{5ED621D1-7E7F-4599-A6F9-11AF7AC18271}" dt="2023-11-14T15:41:48.664" v="350"/>
          <ac:picMkLst>
            <pc:docMk/>
            <pc:sldMk cId="3558338331" sldId="2378"/>
            <ac:picMk id="7" creationId="{44CEF01D-8E02-46E3-A266-9D3A9E33E65D}"/>
          </ac:picMkLst>
        </pc:picChg>
        <pc:picChg chg="add mod ord">
          <ac:chgData name="Mark Mickler" userId="3e68e21e-1d2d-465d-bf99-ad463a474b68" providerId="ADAL" clId="{5ED621D1-7E7F-4599-A6F9-11AF7AC18271}" dt="2023-11-14T15:42:17.337" v="359" actId="208"/>
          <ac:picMkLst>
            <pc:docMk/>
            <pc:sldMk cId="3558338331" sldId="2378"/>
            <ac:picMk id="8" creationId="{EB9A2FEC-5A06-43D1-A197-E48934FEB80E}"/>
          </ac:picMkLst>
        </pc:picChg>
      </pc:sldChg>
    </pc:docChg>
  </pc:docChgLst>
  <pc:docChgLst>
    <pc:chgData name="Martin Marmol" userId="243af65e-4123-4f09-bff3-29e660b4d56f" providerId="ADAL" clId="{DCAF2F10-ACEF-459E-8E0D-F369CD8B35EE}"/>
    <pc:docChg chg="undo custSel addSld modSld">
      <pc:chgData name="Martin Marmol" userId="243af65e-4123-4f09-bff3-29e660b4d56f" providerId="ADAL" clId="{DCAF2F10-ACEF-459E-8E0D-F369CD8B35EE}" dt="2023-12-23T03:13:51.967" v="11" actId="14100"/>
      <pc:docMkLst>
        <pc:docMk/>
      </pc:docMkLst>
      <pc:sldChg chg="modSp mod">
        <pc:chgData name="Martin Marmol" userId="243af65e-4123-4f09-bff3-29e660b4d56f" providerId="ADAL" clId="{DCAF2F10-ACEF-459E-8E0D-F369CD8B35EE}" dt="2023-12-23T03:13:51.967" v="11" actId="14100"/>
        <pc:sldMkLst>
          <pc:docMk/>
          <pc:sldMk cId="2050838371" sldId="267"/>
        </pc:sldMkLst>
        <pc:picChg chg="mod ord">
          <ac:chgData name="Martin Marmol" userId="243af65e-4123-4f09-bff3-29e660b4d56f" providerId="ADAL" clId="{DCAF2F10-ACEF-459E-8E0D-F369CD8B35EE}" dt="2023-12-23T03:13:51.967" v="11" actId="14100"/>
          <ac:picMkLst>
            <pc:docMk/>
            <pc:sldMk cId="2050838371" sldId="267"/>
            <ac:picMk id="3" creationId="{7626BE78-E043-4EF2-A564-B9A6F00C4302}"/>
          </ac:picMkLst>
        </pc:picChg>
      </pc:sldChg>
      <pc:sldChg chg="addSp delSp modSp new mod setBg">
        <pc:chgData name="Martin Marmol" userId="243af65e-4123-4f09-bff3-29e660b4d56f" providerId="ADAL" clId="{DCAF2F10-ACEF-459E-8E0D-F369CD8B35EE}" dt="2023-12-22T04:23:53.846" v="8" actId="26606"/>
        <pc:sldMkLst>
          <pc:docMk/>
          <pc:sldMk cId="1864023635" sldId="2381"/>
        </pc:sldMkLst>
        <pc:spChg chg="add del">
          <ac:chgData name="Martin Marmol" userId="243af65e-4123-4f09-bff3-29e660b4d56f" providerId="ADAL" clId="{DCAF2F10-ACEF-459E-8E0D-F369CD8B35EE}" dt="2023-12-22T04:23:53.846" v="7" actId="26606"/>
          <ac:spMkLst>
            <pc:docMk/>
            <pc:sldMk cId="1864023635" sldId="2381"/>
            <ac:spMk id="7" creationId="{32BC26D8-82FB-445E-AA49-62A77D7C1EE0}"/>
          </ac:spMkLst>
        </pc:spChg>
        <pc:spChg chg="add del">
          <ac:chgData name="Martin Marmol" userId="243af65e-4123-4f09-bff3-29e660b4d56f" providerId="ADAL" clId="{DCAF2F10-ACEF-459E-8E0D-F369CD8B35EE}" dt="2023-12-22T04:23:53.846" v="7" actId="26606"/>
          <ac:spMkLst>
            <pc:docMk/>
            <pc:sldMk cId="1864023635" sldId="2381"/>
            <ac:spMk id="9" creationId="{CB44330D-EA18-4254-AA95-EB49948539B8}"/>
          </ac:spMkLst>
        </pc:spChg>
        <pc:picChg chg="add mod">
          <ac:chgData name="Martin Marmol" userId="243af65e-4123-4f09-bff3-29e660b4d56f" providerId="ADAL" clId="{DCAF2F10-ACEF-459E-8E0D-F369CD8B35EE}" dt="2023-12-22T04:23:53.846" v="8" actId="26606"/>
          <ac:picMkLst>
            <pc:docMk/>
            <pc:sldMk cId="1864023635" sldId="2381"/>
            <ac:picMk id="2" creationId="{4C250D04-D48C-A5DC-4580-961AF27ABFAB}"/>
          </ac:picMkLst>
        </pc:picChg>
      </pc:sldChg>
    </pc:docChg>
  </pc:docChgLst>
  <pc:docChgLst>
    <pc:chgData name="Martin Marmol" userId="S::mmarmol@ad.devereux.org::243af65e-4123-4f09-bff3-29e660b4d56f" providerId="AD" clId="Web-{739B6590-2B26-8391-AB39-D33CAC592025}"/>
    <pc:docChg chg="modSld">
      <pc:chgData name="Martin Marmol" userId="S::mmarmol@ad.devereux.org::243af65e-4123-4f09-bff3-29e660b4d56f" providerId="AD" clId="Web-{739B6590-2B26-8391-AB39-D33CAC592025}" dt="2023-11-14T19:17:49.249" v="5" actId="14100"/>
      <pc:docMkLst>
        <pc:docMk/>
      </pc:docMkLst>
      <pc:sldChg chg="modSp">
        <pc:chgData name="Martin Marmol" userId="S::mmarmol@ad.devereux.org::243af65e-4123-4f09-bff3-29e660b4d56f" providerId="AD" clId="Web-{739B6590-2B26-8391-AB39-D33CAC592025}" dt="2023-11-14T19:14:46.981" v="3" actId="1076"/>
        <pc:sldMkLst>
          <pc:docMk/>
          <pc:sldMk cId="480077145" sldId="263"/>
        </pc:sldMkLst>
        <pc:spChg chg="mod">
          <ac:chgData name="Martin Marmol" userId="S::mmarmol@ad.devereux.org::243af65e-4123-4f09-bff3-29e660b4d56f" providerId="AD" clId="Web-{739B6590-2B26-8391-AB39-D33CAC592025}" dt="2023-11-14T19:14:39.262" v="2" actId="1076"/>
          <ac:spMkLst>
            <pc:docMk/>
            <pc:sldMk cId="480077145" sldId="263"/>
            <ac:spMk id="4" creationId="{3C3A580D-9C4A-1FC2-2E91-15FEFA8FE3DC}"/>
          </ac:spMkLst>
        </pc:spChg>
        <pc:spChg chg="mod">
          <ac:chgData name="Martin Marmol" userId="S::mmarmol@ad.devereux.org::243af65e-4123-4f09-bff3-29e660b4d56f" providerId="AD" clId="Web-{739B6590-2B26-8391-AB39-D33CAC592025}" dt="2023-11-14T19:14:33.387" v="1" actId="1076"/>
          <ac:spMkLst>
            <pc:docMk/>
            <pc:sldMk cId="480077145" sldId="263"/>
            <ac:spMk id="7" creationId="{397277F3-C0BF-2C8F-1C0B-065202C951CF}"/>
          </ac:spMkLst>
        </pc:spChg>
        <pc:spChg chg="mod">
          <ac:chgData name="Martin Marmol" userId="S::mmarmol@ad.devereux.org::243af65e-4123-4f09-bff3-29e660b4d56f" providerId="AD" clId="Web-{739B6590-2B26-8391-AB39-D33CAC592025}" dt="2023-11-14T19:14:46.981" v="3" actId="1076"/>
          <ac:spMkLst>
            <pc:docMk/>
            <pc:sldMk cId="480077145" sldId="263"/>
            <ac:spMk id="9" creationId="{3208D928-D526-406F-72C6-9DF00EA9D371}"/>
          </ac:spMkLst>
        </pc:spChg>
      </pc:sldChg>
      <pc:sldChg chg="modSp">
        <pc:chgData name="Martin Marmol" userId="S::mmarmol@ad.devereux.org::243af65e-4123-4f09-bff3-29e660b4d56f" providerId="AD" clId="Web-{739B6590-2B26-8391-AB39-D33CAC592025}" dt="2023-11-14T19:17:49.249" v="5" actId="14100"/>
        <pc:sldMkLst>
          <pc:docMk/>
          <pc:sldMk cId="2942015813" sldId="265"/>
        </pc:sldMkLst>
        <pc:picChg chg="mod">
          <ac:chgData name="Martin Marmol" userId="S::mmarmol@ad.devereux.org::243af65e-4123-4f09-bff3-29e660b4d56f" providerId="AD" clId="Web-{739B6590-2B26-8391-AB39-D33CAC592025}" dt="2023-11-14T19:17:49.249" v="5" actId="14100"/>
          <ac:picMkLst>
            <pc:docMk/>
            <pc:sldMk cId="2942015813" sldId="265"/>
            <ac:picMk id="3" creationId="{15F553D0-73A4-45B1-9F25-F6E8CA751E58}"/>
          </ac:picMkLst>
        </pc:picChg>
      </pc:sldChg>
    </pc:docChg>
  </pc:docChgLst>
  <pc:docChgLst>
    <pc:chgData name="Martin Marmol" userId="243af65e-4123-4f09-bff3-29e660b4d56f" providerId="ADAL" clId="{858F016F-C749-4551-8D70-34FF8F7123AC}"/>
    <pc:docChg chg="modSld">
      <pc:chgData name="Martin Marmol" userId="243af65e-4123-4f09-bff3-29e660b4d56f" providerId="ADAL" clId="{858F016F-C749-4551-8D70-34FF8F7123AC}" dt="2023-11-20T17:06:17.414" v="4" actId="1036"/>
      <pc:docMkLst>
        <pc:docMk/>
      </pc:docMkLst>
      <pc:sldChg chg="modSp mod">
        <pc:chgData name="Martin Marmol" userId="243af65e-4123-4f09-bff3-29e660b4d56f" providerId="ADAL" clId="{858F016F-C749-4551-8D70-34FF8F7123AC}" dt="2023-11-20T17:06:17.414" v="4" actId="1036"/>
        <pc:sldMkLst>
          <pc:docMk/>
          <pc:sldMk cId="2135493282" sldId="262"/>
        </pc:sldMkLst>
        <pc:picChg chg="mod">
          <ac:chgData name="Martin Marmol" userId="243af65e-4123-4f09-bff3-29e660b4d56f" providerId="ADAL" clId="{858F016F-C749-4551-8D70-34FF8F7123AC}" dt="2023-11-20T17:06:17.414" v="4" actId="1036"/>
          <ac:picMkLst>
            <pc:docMk/>
            <pc:sldMk cId="2135493282" sldId="262"/>
            <ac:picMk id="7" creationId="{5AAC5DF6-1230-4E5C-BD35-93A68D57F650}"/>
          </ac:picMkLst>
        </pc:picChg>
      </pc:sldChg>
    </pc:docChg>
  </pc:docChgLst>
  <pc:docChgLst>
    <pc:chgData name="Martin Marmol" userId="S::mmarmol@ad.devereux.org::243af65e-4123-4f09-bff3-29e660b4d56f" providerId="AD" clId="Web-{3A0FA6E4-5C25-6FD2-C49F-3BC5D5E42639}"/>
    <pc:docChg chg="modSld">
      <pc:chgData name="Martin Marmol" userId="S::mmarmol@ad.devereux.org::243af65e-4123-4f09-bff3-29e660b4d56f" providerId="AD" clId="Web-{3A0FA6E4-5C25-6FD2-C49F-3BC5D5E42639}" dt="2023-11-30T18:26:03.123" v="0" actId="14100"/>
      <pc:docMkLst>
        <pc:docMk/>
      </pc:docMkLst>
      <pc:sldChg chg="modSp">
        <pc:chgData name="Martin Marmol" userId="S::mmarmol@ad.devereux.org::243af65e-4123-4f09-bff3-29e660b4d56f" providerId="AD" clId="Web-{3A0FA6E4-5C25-6FD2-C49F-3BC5D5E42639}" dt="2023-11-30T18:26:03.123" v="0" actId="14100"/>
        <pc:sldMkLst>
          <pc:docMk/>
          <pc:sldMk cId="4068476996" sldId="260"/>
        </pc:sldMkLst>
        <pc:picChg chg="mod">
          <ac:chgData name="Martin Marmol" userId="S::mmarmol@ad.devereux.org::243af65e-4123-4f09-bff3-29e660b4d56f" providerId="AD" clId="Web-{3A0FA6E4-5C25-6FD2-C49F-3BC5D5E42639}" dt="2023-11-30T18:26:03.123" v="0" actId="14100"/>
          <ac:picMkLst>
            <pc:docMk/>
            <pc:sldMk cId="4068476996" sldId="260"/>
            <ac:picMk id="5" creationId="{7AE52BC3-4E09-448A-A3A5-F558DCD67526}"/>
          </ac:picMkLst>
        </pc:picChg>
      </pc:sldChg>
    </pc:docChg>
  </pc:docChgLst>
  <pc:docChgLst>
    <pc:chgData name="Mark Mickler" userId="S::mmickler@ad.devereux.org::3e68e21e-1d2d-465d-bf99-ad463a474b68" providerId="AD" clId="Web-{585C864E-6EEA-F4D6-6B3C-25453280449C}"/>
    <pc:docChg chg="modSld">
      <pc:chgData name="Mark Mickler" userId="S::mmickler@ad.devereux.org::3e68e21e-1d2d-465d-bf99-ad463a474b68" providerId="AD" clId="Web-{585C864E-6EEA-F4D6-6B3C-25453280449C}" dt="2023-12-15T21:19:24.801" v="16"/>
      <pc:docMkLst>
        <pc:docMk/>
      </pc:docMkLst>
      <pc:sldChg chg="addSp delSp modSp">
        <pc:chgData name="Mark Mickler" userId="S::mmickler@ad.devereux.org::3e68e21e-1d2d-465d-bf99-ad463a474b68" providerId="AD" clId="Web-{585C864E-6EEA-F4D6-6B3C-25453280449C}" dt="2023-12-15T21:19:24.801" v="16"/>
        <pc:sldMkLst>
          <pc:docMk/>
          <pc:sldMk cId="2523219273" sldId="2377"/>
        </pc:sldMkLst>
        <pc:picChg chg="del">
          <ac:chgData name="Mark Mickler" userId="S::mmickler@ad.devereux.org::3e68e21e-1d2d-465d-bf99-ad463a474b68" providerId="AD" clId="Web-{585C864E-6EEA-F4D6-6B3C-25453280449C}" dt="2023-12-15T21:17:21.470" v="6"/>
          <ac:picMkLst>
            <pc:docMk/>
            <pc:sldMk cId="2523219273" sldId="2377"/>
            <ac:picMk id="3" creationId="{28C40CBB-782D-4C51-A35B-E46D8856BB24}"/>
          </ac:picMkLst>
        </pc:picChg>
        <pc:picChg chg="add mod ord">
          <ac:chgData name="Mark Mickler" userId="S::mmickler@ad.devereux.org::3e68e21e-1d2d-465d-bf99-ad463a474b68" providerId="AD" clId="Web-{585C864E-6EEA-F4D6-6B3C-25453280449C}" dt="2023-12-15T21:17:40.298" v="7"/>
          <ac:picMkLst>
            <pc:docMk/>
            <pc:sldMk cId="2523219273" sldId="2377"/>
            <ac:picMk id="4" creationId="{E2BA597E-7F82-1679-CDA9-9801EA76B035}"/>
          </ac:picMkLst>
        </pc:picChg>
        <pc:picChg chg="add mod ord">
          <ac:chgData name="Mark Mickler" userId="S::mmickler@ad.devereux.org::3e68e21e-1d2d-465d-bf99-ad463a474b68" providerId="AD" clId="Web-{585C864E-6EEA-F4D6-6B3C-25453280449C}" dt="2023-12-15T21:19:24.801" v="16"/>
          <ac:picMkLst>
            <pc:docMk/>
            <pc:sldMk cId="2523219273" sldId="2377"/>
            <ac:picMk id="6" creationId="{5B4A4FF0-532D-BC93-63A6-605E846E7A72}"/>
          </ac:picMkLst>
        </pc:picChg>
        <pc:picChg chg="del ord">
          <ac:chgData name="Mark Mickler" userId="S::mmickler@ad.devereux.org::3e68e21e-1d2d-465d-bf99-ad463a474b68" providerId="AD" clId="Web-{585C864E-6EEA-F4D6-6B3C-25453280449C}" dt="2023-12-15T21:19:21.457" v="15"/>
          <ac:picMkLst>
            <pc:docMk/>
            <pc:sldMk cId="2523219273" sldId="2377"/>
            <ac:picMk id="8" creationId="{712459D4-1EFE-43CD-97D7-37F61CCFBFB9}"/>
          </ac:picMkLst>
        </pc:picChg>
      </pc:sldChg>
    </pc:docChg>
  </pc:docChgLst>
  <pc:docChgLst>
    <pc:chgData name="Mark Mickler" userId="S::mmickler@ad.devereux.org::3e68e21e-1d2d-465d-bf99-ad463a474b68" providerId="AD" clId="Web-{0323F2C3-8B6E-5955-F8A7-52F5E0DF1634}"/>
    <pc:docChg chg="modSld">
      <pc:chgData name="Mark Mickler" userId="S::mmickler@ad.devereux.org::3e68e21e-1d2d-465d-bf99-ad463a474b68" providerId="AD" clId="Web-{0323F2C3-8B6E-5955-F8A7-52F5E0DF1634}" dt="2024-01-26T22:59:03.300" v="9"/>
      <pc:docMkLst>
        <pc:docMk/>
      </pc:docMkLst>
      <pc:sldChg chg="addSp delSp modSp">
        <pc:chgData name="Mark Mickler" userId="S::mmickler@ad.devereux.org::3e68e21e-1d2d-465d-bf99-ad463a474b68" providerId="AD" clId="Web-{0323F2C3-8B6E-5955-F8A7-52F5E0DF1634}" dt="2024-01-26T22:59:03.300" v="9"/>
        <pc:sldMkLst>
          <pc:docMk/>
          <pc:sldMk cId="2523219273" sldId="2377"/>
        </pc:sldMkLst>
        <pc:picChg chg="del">
          <ac:chgData name="Mark Mickler" userId="S::mmickler@ad.devereux.org::3e68e21e-1d2d-465d-bf99-ad463a474b68" providerId="AD" clId="Web-{0323F2C3-8B6E-5955-F8A7-52F5E0DF1634}" dt="2024-01-26T22:59:03.300" v="9"/>
          <ac:picMkLst>
            <pc:docMk/>
            <pc:sldMk cId="2523219273" sldId="2377"/>
            <ac:picMk id="7" creationId="{63138BD5-A3C3-437A-9C0C-18E0A633B0A4}"/>
          </ac:picMkLst>
        </pc:picChg>
        <pc:picChg chg="add del mod">
          <ac:chgData name="Mark Mickler" userId="S::mmickler@ad.devereux.org::3e68e21e-1d2d-465d-bf99-ad463a474b68" providerId="AD" clId="Web-{0323F2C3-8B6E-5955-F8A7-52F5E0DF1634}" dt="2024-01-26T22:58:31.784" v="4"/>
          <ac:picMkLst>
            <pc:docMk/>
            <pc:sldMk cId="2523219273" sldId="2377"/>
            <ac:picMk id="8" creationId="{786F9A00-92CF-A584-9334-6D655ECC5962}"/>
          </ac:picMkLst>
        </pc:picChg>
        <pc:picChg chg="add mod ord">
          <ac:chgData name="Mark Mickler" userId="S::mmickler@ad.devereux.org::3e68e21e-1d2d-465d-bf99-ad463a474b68" providerId="AD" clId="Web-{0323F2C3-8B6E-5955-F8A7-52F5E0DF1634}" dt="2024-01-26T22:58:59.268" v="8"/>
          <ac:picMkLst>
            <pc:docMk/>
            <pc:sldMk cId="2523219273" sldId="2377"/>
            <ac:picMk id="9" creationId="{8492D6F1-B2FB-7ACD-A8BD-BBFCF5A8CD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597BD167-CE19-497D-8AFC-30C392DE4D7A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B15B7BD6-6767-4026-AB6E-67823832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BD6-6767-4026-AB6E-67823832C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1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BD6-6767-4026-AB6E-67823832C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9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A0D9B55-EDC3-4E72-BEAE-D8ABC177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4184-2128-4326-9CE3-059CC1181255}" type="datetime1">
              <a:rPr lang="en-US" smtClean="0"/>
              <a:t>1/26/2024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EBE91C7-8F93-4146-8B75-9906B087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C04A3A-3F6A-48E9-871F-B31E95C1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3138" y="390045"/>
            <a:ext cx="350862" cy="312967"/>
          </a:xfrm>
        </p:spPr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77DE5-B191-4D80-A9CF-17A4BE02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C8E-27EC-4CB0-A9C0-249C981D5368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17ECE-8916-49D2-851B-50A76B8D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D280E-7EDC-494A-9D42-08FEC06C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9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E8C7D-4EDA-4E16-B903-616F3BCC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DB0A-6565-4C8B-882B-09B8B1213A74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E1153-3114-4B35-B487-C1F1412C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A676C-8F69-4A08-B918-23DF20E9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3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B0B6F-B6C3-494D-BCA2-4EFC212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585-1A38-416F-A8C9-720D4BC6EA9C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4B54F-D387-4F75-AE87-4E2A59D6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B8307-EBB5-4D0A-92DA-28C44966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C37AE0-2E95-44D3-9F86-DF40EAA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92C6-D372-4C0B-BF6F-6EC889767BD1}" type="datetime1">
              <a:rPr lang="en-US" smtClean="0"/>
              <a:t>1/26/2024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4F44572-5E7F-4AD8-A6DC-DF733061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DCF165-765E-4A18-B937-3DDBCD9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C2D983-712D-4D69-8168-7B7D32E0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CB36-EA53-421F-A1BC-D1ECFBBDE9A8}" type="datetime1">
              <a:rPr lang="en-US" smtClean="0"/>
              <a:t>1/26/2024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FC9838-9BFC-4F09-A6C9-0B30908A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F5CCF0-56AD-45B0-B375-561A1E90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D1E6AD-A736-46E6-8105-D82358C8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8E03-610D-4A18-8911-08BE3D30A605}" type="datetime1">
              <a:rPr lang="en-US" smtClean="0"/>
              <a:t>1/26/2024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335D5B-FBF2-467C-B5F9-0795D027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55E4F5-B74B-4F14-ACF6-AB2BEFB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25F84-7717-4DD2-8F34-56DB44EA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1CD7-4B22-4E1D-A414-F2767EDFA53A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45E9C-E20E-4FDE-AD68-0FF720A3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4FB5-08D9-4A5C-B741-64BA7951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79178F-81EF-4FBA-B185-1D0E7F19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DC7-3AE6-4CD6-AB43-4503E1FD1B57}" type="datetime1">
              <a:rPr lang="en-US" smtClean="0"/>
              <a:t>1/26/2024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1DD32D-44FB-4CD7-A8BF-F7E08CF6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251A05-6664-4E62-AD3B-2BC288D7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26780C-9C27-4629-872E-5C578F42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A28-4425-4C2D-B722-2FDB50823CE7}" type="datetime1">
              <a:rPr lang="en-US" smtClean="0"/>
              <a:t>1/26/2024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738098-B779-4067-9A25-8CACC3B6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6A08A2-FEB3-49D1-888C-53C9586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38EF-5BD4-412B-A73A-A44BC171E95B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3064A503-E8AD-4DC8-B639-20904629A9D7}"/>
              </a:ext>
            </a:extLst>
          </p:cNvPr>
          <p:cNvSpPr/>
          <p:nvPr userDrawn="1"/>
        </p:nvSpPr>
        <p:spPr>
          <a:xfrm flipV="1">
            <a:off x="4765" y="2381"/>
            <a:ext cx="9132093" cy="681266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4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56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FDB928-E367-4336-BE88-8805E7066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-3078" r="-99" b="69530"/>
          <a:stretch/>
        </p:blipFill>
        <p:spPr>
          <a:xfrm>
            <a:off x="926083" y="254949"/>
            <a:ext cx="7350310" cy="419031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C82646-0806-490A-BAEF-3FB6068E2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774" b="89753" l="5091" r="94813">
                        <a14:foregroundMark x1="94813" y1="58481" x2="94813" y2="58481"/>
                        <a14:foregroundMark x1="83573" y1="65548" x2="83573" y2="65548"/>
                        <a14:foregroundMark x1="72142" y1="61837" x2="72142" y2="61837"/>
                        <a14:foregroundMark x1="60615" y1="61131" x2="60615" y2="61131"/>
                        <a14:foregroundMark x1="53218" y1="62898" x2="53218" y2="62898"/>
                        <a14:foregroundMark x1="42171" y1="65548" x2="42171" y2="65548"/>
                        <a14:foregroundMark x1="35062" y1="61131" x2="35062" y2="61131"/>
                        <a14:foregroundMark x1="21806" y1="63428" x2="21806" y2="63428"/>
                        <a14:foregroundMark x1="15754" y1="56714" x2="15754" y2="56714"/>
                        <a14:foregroundMark x1="5091" y1="59717" x2="5091" y2="59717"/>
                        <a14:foregroundMark x1="41979" y1="82332" x2="41979" y2="82332"/>
                        <a14:foregroundMark x1="48991" y1="85159" x2="48991" y2="85159"/>
                        <a14:foregroundMark x1="51201" y1="84806" x2="51201" y2="84806"/>
                        <a14:foregroundMark x1="60999" y1="78975" x2="60999" y2="78975"/>
                        <a14:foregroundMark x1="64169" y1="85159" x2="64169" y2="85159"/>
                        <a14:foregroundMark x1="70413" y1="83569" x2="70413" y2="83569"/>
                        <a14:foregroundMark x1="70221" y1="79505" x2="70221" y2="79505"/>
                        <a14:foregroundMark x1="73199" y1="82862" x2="73199" y2="82862"/>
                        <a14:foregroundMark x1="76081" y1="84452" x2="76081" y2="84452"/>
                        <a14:foregroundMark x1="82517" y1="84806" x2="82517" y2="84806"/>
                        <a14:foregroundMark x1="85975" y1="86396" x2="85975" y2="86396"/>
                        <a14:foregroundMark x1="91835" y1="86042" x2="91835" y2="86042"/>
                        <a14:backgroundMark x1="87608" y1="85336" x2="87608" y2="85336"/>
                        <a14:backgroundMark x1="22478" y1="61837" x2="22478" y2="61837"/>
                        <a14:backgroundMark x1="45533" y1="66784" x2="45533" y2="66784"/>
                        <a14:backgroundMark x1="45533" y1="66784" x2="45533" y2="66784"/>
                        <a14:backgroundMark x1="45533" y1="66961" x2="45533" y2="66961"/>
                        <a14:backgroundMark x1="45629" y1="66961" x2="45629" y2="66961"/>
                        <a14:backgroundMark x1="45533" y1="66784" x2="45533" y2="66784"/>
                        <a14:backgroundMark x1="45341" y1="66784" x2="45341" y2="66784"/>
                        <a14:backgroundMark x1="45629" y1="66784" x2="45629" y2="66784"/>
                        <a14:backgroundMark x1="45629" y1="66784" x2="45629" y2="66784"/>
                        <a14:backgroundMark x1="45629" y1="66784" x2="45629" y2="66784"/>
                        <a14:backgroundMark x1="79827" y1="24028" x2="79827" y2="24028"/>
                        <a14:backgroundMark x1="80500" y1="21731" x2="80500" y2="21731"/>
                        <a14:backgroundMark x1="81940" y1="18198" x2="89337" y2="44876"/>
                        <a14:backgroundMark x1="82997" y1="33039" x2="79635" y2="49647"/>
                        <a14:backgroundMark x1="86936" y1="19258" x2="87416" y2="17138"/>
                        <a14:backgroundMark x1="80403" y1="18728" x2="73007" y2="36396"/>
                        <a14:backgroundMark x1="73967" y1="38869" x2="87992" y2="10247"/>
                        <a14:backgroundMark x1="84246" y1="10954" x2="49664" y2="20671"/>
                        <a14:backgroundMark x1="48799" y1="21378" x2="97310" y2="13604"/>
                        <a14:backgroundMark x1="89625" y1="10424" x2="74928" y2="10954"/>
                        <a14:backgroundMark x1="72334" y1="8834" x2="85879" y2="10247"/>
                        <a14:backgroundMark x1="74928" y1="30212" x2="66475" y2="43993"/>
                        <a14:backgroundMark x1="66186" y1="38163" x2="75024" y2="2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48"/>
          <a:stretch/>
        </p:blipFill>
        <p:spPr>
          <a:xfrm>
            <a:off x="8092513" y="72605"/>
            <a:ext cx="986690" cy="3646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4815" y="409319"/>
            <a:ext cx="350862" cy="31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75D82"/>
                </a:solidFill>
              </a:defRPr>
            </a:lvl1pPr>
          </a:lstStyle>
          <a:p>
            <a:fld id="{F529C1F6-B7A4-4163-A688-C1F90432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9CCCCF0-6703-47F9-A8F6-C75C1BCF7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43" y="1078046"/>
            <a:ext cx="4328568" cy="2350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B8C7DB-FF47-461A-816B-E36FEB8E5513}"/>
              </a:ext>
            </a:extLst>
          </p:cNvPr>
          <p:cNvSpPr txBox="1"/>
          <p:nvPr/>
        </p:nvSpPr>
        <p:spPr>
          <a:xfrm>
            <a:off x="96784" y="77830"/>
            <a:ext cx="885653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275D82"/>
                </a:solidFill>
                <a:latin typeface="Times New Roman"/>
                <a:cs typeface="Times New Roman"/>
              </a:rPr>
              <a:t>Performance &amp; Quality Improvement (PQI) Report</a:t>
            </a:r>
          </a:p>
          <a:p>
            <a:r>
              <a:rPr lang="en-US" sz="1400" b="1" dirty="0">
                <a:solidFill>
                  <a:srgbClr val="617439"/>
                </a:solidFill>
                <a:latin typeface="Times New Roman"/>
                <a:cs typeface="Times New Roman"/>
              </a:rPr>
              <a:t>Data for week ended Sunday, December 10,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8490E8D-D525-4B26-ACA0-0334F46FC89C}"/>
              </a:ext>
            </a:extLst>
          </p:cNvPr>
          <p:cNvSpPr txBox="1">
            <a:spLocks/>
          </p:cNvSpPr>
          <p:nvPr/>
        </p:nvSpPr>
        <p:spPr>
          <a:xfrm>
            <a:off x="765426" y="3792080"/>
            <a:ext cx="3601761" cy="754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275D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</a:p>
          <a:p>
            <a:pPr algn="ctr"/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safety, permanency and well-being for all children in Polk, Highlands, and Hardee Counties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78BFEEC7-5004-4198-8322-66C9BC169566}"/>
              </a:ext>
            </a:extLst>
          </p:cNvPr>
          <p:cNvSpPr txBox="1">
            <a:spLocks/>
          </p:cNvSpPr>
          <p:nvPr/>
        </p:nvSpPr>
        <p:spPr>
          <a:xfrm>
            <a:off x="5007529" y="3792081"/>
            <a:ext cx="3601761" cy="7542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275D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  <a:p>
            <a:pPr algn="ctr"/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child abuse and neglect in </a:t>
            </a:r>
          </a:p>
          <a:p>
            <a:pPr algn="ctr"/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Polk, Highlands, and Hardee Counties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FF7059-B8B3-447B-8A73-39BF2FA18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29" y="4967817"/>
            <a:ext cx="1625600" cy="11350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F78E89-4158-4C7E-8D33-C032ADFA8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9" y="5011832"/>
            <a:ext cx="881095" cy="10469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62BC5D-C3FA-4EC3-926C-54971F70D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" y="4970984"/>
            <a:ext cx="1027496" cy="1128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01853B-7A23-486C-8A7D-92880590A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4" y="5069409"/>
            <a:ext cx="1210156" cy="931820"/>
          </a:xfrm>
          <a:prstGeom prst="rect">
            <a:avLst/>
          </a:prstGeom>
        </p:spPr>
      </p:pic>
      <p:pic>
        <p:nvPicPr>
          <p:cNvPr id="12" name="Picture 11" descr="A black background with red and blue swirls">
            <a:extLst>
              <a:ext uri="{FF2B5EF4-FFF2-40B4-BE49-F238E27FC236}">
                <a16:creationId xmlns:a16="http://schemas.microsoft.com/office/drawing/2014/main" id="{6816195C-88D5-48B9-A827-B386E0332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05" y="5106394"/>
            <a:ext cx="1493684" cy="9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6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4F53343-9D5F-4630-8725-EF15C8CC8C4E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I$11:$O$18" spid="_x0000_s3091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83" y="932094"/>
            <a:ext cx="4254164" cy="174766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ACE833-2A76-49E4-9F3E-18032C78739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I$101:$N$132" spid="_x0000_s3094"/>
              </a:ext>
            </a:extLst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173" y="932095"/>
            <a:ext cx="3638231" cy="447810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4A962-8F98-40E1-95BE-77940EAD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C8F51-8A3A-4B34-A37B-399DEA7ACA43}"/>
              </a:ext>
            </a:extLst>
          </p:cNvPr>
          <p:cNvSpPr txBox="1"/>
          <p:nvPr/>
        </p:nvSpPr>
        <p:spPr>
          <a:xfrm>
            <a:off x="0" y="6553363"/>
            <a:ext cx="681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cs typeface="Arial" panose="020B0604020202020204" pitchFamily="34" charset="0"/>
              </a:rPr>
              <a:t>Source: </a:t>
            </a:r>
            <a:r>
              <a:rPr lang="en-US" sz="700">
                <a:solidFill>
                  <a:srgbClr val="000000"/>
                </a:solidFill>
                <a:cs typeface="Arial" panose="020B0604020202020204" pitchFamily="34" charset="0"/>
              </a:rPr>
              <a:t>Children Exiting Out-of-Home Care to a Permanent Home within Twelve Months of Entering Care On-Demand Listing - Report #1119</a:t>
            </a:r>
            <a:r>
              <a:rPr lang="en-US" sz="700">
                <a:cs typeface="Arial" panose="020B0604020202020204" pitchFamily="34" charset="0"/>
              </a:rPr>
              <a:t>  </a:t>
            </a:r>
          </a:p>
          <a:p>
            <a:r>
              <a:rPr lang="en-US" sz="700">
                <a:cs typeface="Arial" panose="020B0604020202020204" pitchFamily="34" charset="0"/>
              </a:rPr>
              <a:t>Reporting Period: July 1, 2022, to June 30, 2023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DD9D292-0773-4FAB-BD6A-36335036A072}"/>
              </a:ext>
            </a:extLst>
          </p:cNvPr>
          <p:cNvSpPr/>
          <p:nvPr/>
        </p:nvSpPr>
        <p:spPr>
          <a:xfrm>
            <a:off x="4629999" y="1529511"/>
            <a:ext cx="525888" cy="908684"/>
          </a:xfrm>
          <a:prstGeom prst="homePlate">
            <a:avLst/>
          </a:prstGeom>
          <a:solidFill>
            <a:srgbClr val="275D8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By Unit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1E927-65DB-45DB-9BB6-678F0CCDA083}"/>
              </a:ext>
            </a:extLst>
          </p:cNvPr>
          <p:cNvSpPr txBox="1"/>
          <p:nvPr/>
        </p:nvSpPr>
        <p:spPr>
          <a:xfrm>
            <a:off x="2" y="18328"/>
            <a:ext cx="8591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Scorecard Measures 5 - Children Achieving Permanency within 12 Months (Fiscal Year 23/24)</a:t>
            </a:r>
          </a:p>
          <a:p>
            <a:r>
              <a:rPr lang="en-US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Target = 40.5%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F44CE-9926-4CFC-A84F-C41EF027F84A}"/>
              </a:ext>
            </a:extLst>
          </p:cNvPr>
          <p:cNvSpPr txBox="1"/>
          <p:nvPr/>
        </p:nvSpPr>
        <p:spPr>
          <a:xfrm>
            <a:off x="0" y="378926"/>
            <a:ext cx="294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cs typeface="Arial" panose="020B0604020202020204" pitchFamily="34" charset="0"/>
              </a:rPr>
              <a:t>Percentage to reach </a:t>
            </a:r>
            <a:r>
              <a:rPr lang="en-US" sz="1400" b="1">
                <a:solidFill>
                  <a:srgbClr val="CC9900"/>
                </a:solidFill>
                <a:cs typeface="Arial" panose="020B0604020202020204" pitchFamily="34" charset="0"/>
              </a:rPr>
              <a:t>Yellow</a:t>
            </a:r>
            <a:r>
              <a:rPr lang="en-US" sz="1200">
                <a:cs typeface="Arial" panose="020B0604020202020204" pitchFamily="34" charset="0"/>
              </a:rPr>
              <a:t> = </a:t>
            </a:r>
            <a:r>
              <a:rPr lang="en-US" sz="1200" b="1">
                <a:cs typeface="Arial" panose="020B0604020202020204" pitchFamily="34" charset="0"/>
              </a:rPr>
              <a:t>36.5%</a:t>
            </a:r>
            <a:endParaRPr lang="en-US" sz="1200" b="1">
              <a:solidFill>
                <a:srgbClr val="399096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3984E2-C1FB-437F-A1B5-F25C1EE9E9D9}"/>
              </a:ext>
            </a:extLst>
          </p:cNvPr>
          <p:cNvCxnSpPr/>
          <p:nvPr/>
        </p:nvCxnSpPr>
        <p:spPr>
          <a:xfrm>
            <a:off x="4487073" y="747682"/>
            <a:ext cx="0" cy="5568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BD4C09-9012-4FF6-A98F-B00BAC108777}"/>
              </a:ext>
            </a:extLst>
          </p:cNvPr>
          <p:cNvCxnSpPr/>
          <p:nvPr/>
        </p:nvCxnSpPr>
        <p:spPr>
          <a:xfrm>
            <a:off x="4572000" y="747682"/>
            <a:ext cx="0" cy="5568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C3A580D-9C4A-1FC2-2E91-15FEFA8FE3DC}"/>
              </a:ext>
            </a:extLst>
          </p:cNvPr>
          <p:cNvSpPr/>
          <p:nvPr/>
        </p:nvSpPr>
        <p:spPr>
          <a:xfrm rot="1481486">
            <a:off x="6362918" y="2707002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97277F3-C0BF-2C8F-1C0B-065202C951CF}"/>
              </a:ext>
            </a:extLst>
          </p:cNvPr>
          <p:cNvSpPr/>
          <p:nvPr/>
        </p:nvSpPr>
        <p:spPr>
          <a:xfrm rot="1481486">
            <a:off x="6156209" y="2088129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208D928-D526-406F-72C6-9DF00EA9D371}"/>
              </a:ext>
            </a:extLst>
          </p:cNvPr>
          <p:cNvSpPr/>
          <p:nvPr/>
        </p:nvSpPr>
        <p:spPr>
          <a:xfrm rot="1481486">
            <a:off x="6362916" y="4374275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F0297CFE-A707-4176-AC45-FEB53F223D81}"/>
              </a:ext>
            </a:extLst>
          </p:cNvPr>
          <p:cNvSpPr/>
          <p:nvPr/>
        </p:nvSpPr>
        <p:spPr>
          <a:xfrm rot="1481486">
            <a:off x="6156210" y="2579461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30894A-343C-4AC7-8FFE-0AD0A24A38A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I$63:$O$70" spid="_x0000_s3093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7876" y="1534675"/>
            <a:ext cx="4145257" cy="17809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A0FD7-3356-4752-9914-ABB3847E412A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I$35:$O$42" spid="_x0000_s3092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74" y="1534676"/>
            <a:ext cx="4257380" cy="17809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B75E6-7E94-430C-9C0E-2E5938AC2C08}"/>
              </a:ext>
            </a:extLst>
          </p:cNvPr>
          <p:cNvSpPr txBox="1"/>
          <p:nvPr/>
        </p:nvSpPr>
        <p:spPr>
          <a:xfrm>
            <a:off x="2507432" y="1349191"/>
            <a:ext cx="19773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SM06 - </a:t>
            </a:r>
            <a:r>
              <a:rPr lang="en-US" sz="800">
                <a:cs typeface="Calibri Light" panose="020F0302020204030204" pitchFamily="34" charset="0"/>
              </a:rPr>
              <a:t>Percentage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 to reach </a:t>
            </a:r>
            <a:r>
              <a:rPr lang="en-US" sz="70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700" b="1">
                <a:latin typeface="Arial" panose="020B0604020202020204" pitchFamily="34" charset="0"/>
                <a:cs typeface="Arial" panose="020B0604020202020204" pitchFamily="34" charset="0"/>
              </a:rPr>
              <a:t>39.4%</a:t>
            </a:r>
            <a:endParaRPr lang="en-US" sz="700" b="1">
              <a:solidFill>
                <a:srgbClr val="399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8298B1-D957-4B4D-8BC0-ACB81AF93926}"/>
              </a:ext>
            </a:extLst>
          </p:cNvPr>
          <p:cNvSpPr txBox="1"/>
          <p:nvPr/>
        </p:nvSpPr>
        <p:spPr>
          <a:xfrm>
            <a:off x="81998" y="825971"/>
            <a:ext cx="435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Scorecard Measures 6: </a:t>
            </a: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Percent of children exiting care to a permanent home for children in care 12-23 months, </a:t>
            </a:r>
          </a:p>
          <a:p>
            <a:r>
              <a:rPr lang="en-US" altLang="en-US" sz="1200">
                <a:solidFill>
                  <a:srgbClr val="00B050"/>
                </a:solidFill>
                <a:cs typeface="Calibri" panose="020F0502020204030204" pitchFamily="34" charset="0"/>
              </a:rPr>
              <a:t>Target = 43.6%</a:t>
            </a:r>
          </a:p>
          <a:p>
            <a:pPr marL="171450" indent="-171450">
              <a:buFontTx/>
              <a:buChar char="-"/>
            </a:pPr>
            <a:endParaRPr lang="en-US" altLang="en-US" sz="600">
              <a:solidFill>
                <a:srgbClr val="00B05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B877B-5669-409B-B632-1E9FA3B6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0D7FE-F47D-4DC5-9C97-50B20A9943C8}"/>
              </a:ext>
            </a:extLst>
          </p:cNvPr>
          <p:cNvSpPr txBox="1"/>
          <p:nvPr/>
        </p:nvSpPr>
        <p:spPr>
          <a:xfrm>
            <a:off x="44653" y="3315626"/>
            <a:ext cx="3536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cs typeface="Calibri Light" panose="020F0302020204030204" pitchFamily="34" charset="0"/>
              </a:rPr>
              <a:t>Source: Children Achieving Permanency w/ 12 Months for children in OHC 12-23 Months On-Demand Listing - Report #1138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6A3DE-6E2C-44C2-8AE9-5140C80877D8}"/>
              </a:ext>
            </a:extLst>
          </p:cNvPr>
          <p:cNvSpPr txBox="1"/>
          <p:nvPr/>
        </p:nvSpPr>
        <p:spPr>
          <a:xfrm>
            <a:off x="4610292" y="3293173"/>
            <a:ext cx="2979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cs typeface="Calibri Light" panose="020F030202020403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  <a:cs typeface="Calibri Light" panose="020F0302020204030204" pitchFamily="34" charset="0"/>
              </a:rPr>
              <a:t>Children Achieving Permanency w/ 12 Months for children in OHC 24 Months or Longer On-Demand Listing - Report #1197</a:t>
            </a:r>
            <a:endParaRPr lang="en-US" sz="800"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081026-D355-4FB9-9DAA-B24B34C5F24E}"/>
              </a:ext>
            </a:extLst>
          </p:cNvPr>
          <p:cNvSpPr txBox="1"/>
          <p:nvPr/>
        </p:nvSpPr>
        <p:spPr>
          <a:xfrm>
            <a:off x="4601240" y="825971"/>
            <a:ext cx="4460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Statewide Measure: </a:t>
            </a: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Percent of children exiting care to a permanent home for children in are 24 months or longer </a:t>
            </a:r>
          </a:p>
          <a:p>
            <a:r>
              <a:rPr lang="en-US" altLang="en-US" sz="1200">
                <a:solidFill>
                  <a:srgbClr val="00B050"/>
                </a:solidFill>
                <a:cs typeface="Calibri" panose="020F0502020204030204" pitchFamily="34" charset="0"/>
              </a:rPr>
              <a:t>Target = 30%</a:t>
            </a: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</a:t>
            </a:r>
            <a:endParaRPr lang="en-US" altLang="en-US" sz="1200" b="1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altLang="en-US" sz="600">
              <a:solidFill>
                <a:srgbClr val="00B05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C62A16-EBAA-4355-A88F-3DA5AE9C3440}"/>
              </a:ext>
            </a:extLst>
          </p:cNvPr>
          <p:cNvSpPr txBox="1"/>
          <p:nvPr/>
        </p:nvSpPr>
        <p:spPr>
          <a:xfrm>
            <a:off x="10513" y="33643"/>
            <a:ext cx="760335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1400" b="1">
                <a:latin typeface="+mj-lt"/>
                <a:cs typeface="Calibri"/>
              </a:rPr>
              <a:t>Permanency Measure for Children in Out-of-Home Care...</a:t>
            </a:r>
            <a:endParaRPr lang="en-US" altLang="en-US" sz="1400" b="1">
              <a:latin typeface="+mj-lt"/>
              <a:cs typeface="Calibri" panose="020F0502020204030204" pitchFamily="34" charset="0"/>
            </a:endParaRPr>
          </a:p>
          <a:p>
            <a:r>
              <a:rPr lang="en-US" altLang="en-US" sz="1400" b="1">
                <a:latin typeface="+mj-lt"/>
                <a:cs typeface="Calibri"/>
              </a:rPr>
              <a:t>    - More than 12 Months in OHC</a:t>
            </a:r>
            <a:endParaRPr lang="en-US" altLang="en-US" sz="1400" b="1">
              <a:latin typeface="+mj-lt"/>
              <a:ea typeface="Calibri Light"/>
              <a:cs typeface="Calibri" panose="020F0502020204030204" pitchFamily="34" charset="0"/>
            </a:endParaRPr>
          </a:p>
          <a:p>
            <a:r>
              <a:rPr lang="en-US" altLang="en-US" sz="1400" b="1">
                <a:latin typeface="Calibri Light"/>
                <a:ea typeface="Calibri Light"/>
                <a:cs typeface="Calibri"/>
              </a:rPr>
              <a:t>    - More than 24 Months in OHC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40DEDE-3A7C-4538-BF08-729AF6384AC0}"/>
              </a:ext>
            </a:extLst>
          </p:cNvPr>
          <p:cNvCxnSpPr/>
          <p:nvPr/>
        </p:nvCxnSpPr>
        <p:spPr>
          <a:xfrm>
            <a:off x="4487073" y="847342"/>
            <a:ext cx="0" cy="5568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2A61F-7AD9-473E-937D-90E07B85F7F9}"/>
              </a:ext>
            </a:extLst>
          </p:cNvPr>
          <p:cNvCxnSpPr/>
          <p:nvPr/>
        </p:nvCxnSpPr>
        <p:spPr>
          <a:xfrm>
            <a:off x="4533709" y="847342"/>
            <a:ext cx="0" cy="5568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8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7D6B5C-7268-430E-8000-EB0F0EAE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" y="4589425"/>
            <a:ext cx="3804234" cy="194479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CF126-41A0-426E-9309-8939242E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" y="893649"/>
            <a:ext cx="6241624" cy="3439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717A3-6259-4FAA-8A86-A30ED5BC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12</a:t>
            </a:fld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183DBE6-A3D5-4CD0-A557-CA65C342DD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61"/>
            <a:ext cx="6685852" cy="527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Finalizations</a:t>
            </a:r>
          </a:p>
          <a:p>
            <a:pPr algn="l">
              <a:spcBef>
                <a:spcPts val="0"/>
              </a:spcBef>
            </a:pP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Adoptions Finalized with 24 Months of Removal &amp; Percent of Adoption Goal Met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F94BD1A5-74F6-4D9E-B0A3-1652933D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30" y="2557237"/>
            <a:ext cx="2419230" cy="1825594"/>
          </a:xfrm>
          <a:prstGeom prst="wave">
            <a:avLst>
              <a:gd name="adj1" fmla="val 8449"/>
              <a:gd name="adj2" fmla="val 9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91440" tIns="45720" rIns="91440" bIns="45720" anchor="t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br>
              <a:rPr lang="en-US" altLang="en-US" sz="1200" b="1" u="sng" dirty="0">
                <a:latin typeface="Arial"/>
                <a:cs typeface="Arial"/>
              </a:rPr>
            </a:br>
            <a:r>
              <a:rPr lang="en-US" altLang="en-US" sz="1200" b="1" u="sng" dirty="0">
                <a:latin typeface="Arial"/>
                <a:cs typeface="Arial"/>
              </a:rPr>
              <a:t>Upcoming Finalization Dates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300" dirty="0">
                <a:latin typeface="Arial"/>
                <a:cs typeface="Arial"/>
              </a:rPr>
              <a:t>-  December 13, 2023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300" dirty="0">
                <a:latin typeface="Arial"/>
                <a:cs typeface="Arial"/>
              </a:rPr>
              <a:t>-  January 3 &amp; 24, 2024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6D976-A9A0-4156-813E-147B491590F3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N$24:$R$29"/>
              </a:ext>
            </a:extLst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5230" y="893648"/>
            <a:ext cx="2419230" cy="113343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01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6E237-2DF2-4375-8E9A-35A7497A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67" y="3686861"/>
            <a:ext cx="4981920" cy="3039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C7BE-9ADE-49B7-8C87-33E9C26A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2" y="830286"/>
            <a:ext cx="5160544" cy="2770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E3562-EF8B-EBCD-00CF-89ED8963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225CD-B7CF-44DC-4557-CF14996D11DD}"/>
              </a:ext>
            </a:extLst>
          </p:cNvPr>
          <p:cNvSpPr txBox="1"/>
          <p:nvPr/>
        </p:nvSpPr>
        <p:spPr>
          <a:xfrm>
            <a:off x="0" y="62987"/>
            <a:ext cx="544877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Number of Foster Homes and Foster Bed Capacity</a:t>
            </a:r>
          </a:p>
          <a:p>
            <a:r>
              <a:rPr lang="en-US" altLang="en-US" sz="140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24 Month Trend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2D327FC-12E2-49F5-D3C2-8D00A182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" y="6587379"/>
            <a:ext cx="2743200" cy="2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8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E4877-D5AA-41E8-B1D0-A8A6EB9B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53" y="3734224"/>
            <a:ext cx="4763158" cy="3037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9D2C5E-EE2F-44C7-A7ED-294EFEE8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9" y="748020"/>
            <a:ext cx="5044127" cy="2890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E3562-EF8B-EBCD-00CF-89ED8963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225CD-B7CF-44DC-4557-CF14996D11DD}"/>
              </a:ext>
            </a:extLst>
          </p:cNvPr>
          <p:cNvSpPr txBox="1"/>
          <p:nvPr/>
        </p:nvSpPr>
        <p:spPr>
          <a:xfrm>
            <a:off x="7404" y="14578"/>
            <a:ext cx="71887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altLang="en-US" sz="1400" b="1">
                <a:latin typeface="Calibri"/>
                <a:ea typeface="Calibri"/>
                <a:cs typeface="Calibri"/>
              </a:rPr>
              <a:t>Percent of Foster Home Utilization 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altLang="en-US" sz="1400" b="1">
                <a:latin typeface="Calibri"/>
                <a:ea typeface="Calibri"/>
                <a:cs typeface="Calibri"/>
              </a:rPr>
              <a:t>Teen Placement in a Foster Home</a:t>
            </a:r>
            <a:endParaRPr lang="en-US" altLang="en-US" sz="1200">
              <a:ea typeface="Calibri"/>
              <a:cs typeface="Calibri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9C6D13-6174-C7B5-C729-5D499D08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" y="6587379"/>
            <a:ext cx="2743200" cy="2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B0E042-6043-4A3D-85C7-A64BA4A8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394" y="928376"/>
            <a:ext cx="4371424" cy="2686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76934-F287-40AA-9E46-128F2CA6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" y="928376"/>
            <a:ext cx="4443871" cy="2681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737D5-94CE-4433-96F7-F0F4878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887EE-2310-49F0-B011-133AFF6EBE28}"/>
              </a:ext>
            </a:extLst>
          </p:cNvPr>
          <p:cNvSpPr txBox="1"/>
          <p:nvPr/>
        </p:nvSpPr>
        <p:spPr>
          <a:xfrm>
            <a:off x="-4765" y="81952"/>
            <a:ext cx="54487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400" b="1">
                <a:latin typeface="Calibri"/>
                <a:cs typeface="Calibri"/>
              </a:rPr>
              <a:t>Children Served at Month End by Service Type</a:t>
            </a:r>
            <a:endParaRPr lang="en-US" sz="14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400" b="1">
                <a:latin typeface="Calibri"/>
                <a:cs typeface="Calibri"/>
              </a:rPr>
              <a:t>Number and Percent of Children Serviced in Residential Care</a:t>
            </a: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F7F8E10-485C-48B0-88D2-4A607580DA91}"/>
              </a:ext>
            </a:extLst>
          </p:cNvPr>
          <p:cNvSpPr txBox="1"/>
          <p:nvPr/>
        </p:nvSpPr>
        <p:spPr>
          <a:xfrm>
            <a:off x="24225" y="6542966"/>
            <a:ext cx="4596220" cy="3129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>
                <a:solidFill>
                  <a:schemeClr val="bg1"/>
                </a:solidFill>
              </a:rPr>
              <a:t>OHC</a:t>
            </a:r>
            <a:r>
              <a:rPr lang="en-US" sz="700">
                <a:solidFill>
                  <a:schemeClr val="bg1"/>
                </a:solidFill>
              </a:rPr>
              <a:t> - Out of Home Care ● </a:t>
            </a:r>
            <a:r>
              <a:rPr lang="en-US" sz="700" b="1">
                <a:solidFill>
                  <a:schemeClr val="bg1"/>
                </a:solidFill>
              </a:rPr>
              <a:t>RGC</a:t>
            </a:r>
            <a:r>
              <a:rPr lang="en-US" sz="700">
                <a:solidFill>
                  <a:schemeClr val="bg1"/>
                </a:solidFill>
              </a:rPr>
              <a:t> - Residential Group Care ● </a:t>
            </a:r>
            <a:r>
              <a:rPr lang="en-US" sz="700" b="1">
                <a:solidFill>
                  <a:schemeClr val="bg1"/>
                </a:solidFill>
              </a:rPr>
              <a:t>RTC</a:t>
            </a:r>
            <a:r>
              <a:rPr lang="en-US" sz="700">
                <a:solidFill>
                  <a:schemeClr val="bg1"/>
                </a:solidFill>
              </a:rPr>
              <a:t> - Residential Treatment Center</a:t>
            </a:r>
          </a:p>
          <a:p>
            <a:r>
              <a:rPr lang="en-US" sz="700" b="1">
                <a:solidFill>
                  <a:schemeClr val="bg1"/>
                </a:solidFill>
              </a:rPr>
              <a:t>IHC</a:t>
            </a:r>
            <a:r>
              <a:rPr lang="en-US" sz="700">
                <a:solidFill>
                  <a:schemeClr val="bg1"/>
                </a:solidFill>
              </a:rPr>
              <a:t> - In Home Care ● </a:t>
            </a:r>
            <a:r>
              <a:rPr lang="en-US" sz="700" b="1">
                <a:solidFill>
                  <a:schemeClr val="bg1"/>
                </a:solidFill>
              </a:rPr>
              <a:t>IL</a:t>
            </a:r>
            <a:r>
              <a:rPr lang="en-US" sz="700">
                <a:solidFill>
                  <a:schemeClr val="bg1"/>
                </a:solidFill>
              </a:rPr>
              <a:t> - Independent Living ● </a:t>
            </a:r>
            <a:r>
              <a:rPr lang="en-US" sz="700" b="1">
                <a:solidFill>
                  <a:schemeClr val="bg1"/>
                </a:solidFill>
              </a:rPr>
              <a:t>EFC</a:t>
            </a:r>
            <a:r>
              <a:rPr lang="en-US" sz="700">
                <a:solidFill>
                  <a:schemeClr val="bg1"/>
                </a:solidFill>
              </a:rPr>
              <a:t> - Extended Foster Care</a:t>
            </a:r>
          </a:p>
          <a:p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44ADEB-204B-4C15-9123-5C03FB27E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945" y="3730409"/>
            <a:ext cx="4856110" cy="2969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61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9C5CD-A641-4689-984B-875F1105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16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FBEDFF-225F-4A5B-AE41-0A66B9B2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8" y="93782"/>
            <a:ext cx="3269752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Caseload Census Information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 Services Weekly Caseloads By CMO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B234A-E571-483E-B6F5-0D96A98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1" y="775119"/>
            <a:ext cx="4271497" cy="1606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7CAC88-405B-4502-8D49-3DD837C9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1" y="2455452"/>
            <a:ext cx="8568736" cy="440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6BE78-E043-4EF2-A564-B9A6F00C4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04" y="775119"/>
            <a:ext cx="3233538" cy="15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20881-7F12-45B7-BCE8-52920F8E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25" y="3802904"/>
            <a:ext cx="5157292" cy="2930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97BB5BD-742F-4D5D-AD0B-996619FF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2" y="3682606"/>
            <a:ext cx="3798123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 Organization Turnover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 Case Manager Turnover Rates by Agency</a:t>
            </a:r>
            <a:endParaRPr lang="en-US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7D3014EF-73B2-40A7-BEE2-42802E37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82"/>
            <a:ext cx="6096000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Caseload Census Information </a:t>
            </a:r>
            <a:endParaRPr lang="en-US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Case Manager Caseload Breakdown by Agency – </a:t>
            </a:r>
            <a:r>
              <a:rPr lang="en-US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Data as of 12/10/23</a:t>
            </a: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C2F13-A539-4326-97B1-1286CAFD814A}"/>
              </a:ext>
            </a:extLst>
          </p:cNvPr>
          <p:cNvSpPr txBox="1"/>
          <p:nvPr/>
        </p:nvSpPr>
        <p:spPr>
          <a:xfrm>
            <a:off x="76202" y="2621542"/>
            <a:ext cx="5224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Data Excludes Unit Supervisors, FTC Facilitators &amp; Resigned CMs Count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4C92A-A9AC-4265-867F-D7C58C6B8B0A}"/>
              </a:ext>
            </a:extLst>
          </p:cNvPr>
          <p:cNvSpPr txBox="1"/>
          <p:nvPr/>
        </p:nvSpPr>
        <p:spPr>
          <a:xfrm>
            <a:off x="96090" y="5412917"/>
            <a:ext cx="371580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7/2/22 - Transition from Devereux to Lutheran Services Florida; the 12-months required for a “Rolling Year Total” has been split between agencies: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DEV: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Mar-22 to Jun-22   (4 months)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LSF: 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Jul-22 to Feb-23   (8 months)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E49C3-43D9-413C-A4A5-54992234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17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A3AC35-129A-4873-A771-8752C049E8CE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D$9:$F$14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63" y="4323644"/>
            <a:ext cx="3560427" cy="100118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2:$F$7" spid="_x0000_s10375"/>
              </a:ext>
            </a:extLst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1008" y="939479"/>
            <a:ext cx="3794060" cy="166568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6:$I$11" spid="_x0000_s11399"/>
              </a:ext>
            </a:extLst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731" y="939479"/>
            <a:ext cx="4858432" cy="16667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2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3A982-2084-4BE0-A901-1AAF8BAE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40E24-B125-404C-AEB5-22114A9355FC}"/>
              </a:ext>
            </a:extLst>
          </p:cNvPr>
          <p:cNvSpPr txBox="1"/>
          <p:nvPr/>
        </p:nvSpPr>
        <p:spPr>
          <a:xfrm>
            <a:off x="44474" y="6430846"/>
            <a:ext cx="4365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*These OHU case managers contain caseloads that are over 65% OCS cases. On average an OCS case compares to 1.54 regular cases (i.e., 20 OCS cases approx. equals 13 regular cases).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084DD-C130-4DD2-9088-0F6FDEFD9335}"/>
              </a:ext>
            </a:extLst>
          </p:cNvPr>
          <p:cNvSpPr txBox="1"/>
          <p:nvPr/>
        </p:nvSpPr>
        <p:spPr>
          <a:xfrm>
            <a:off x="4409632" y="6432286"/>
            <a:ext cx="471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700">
                <a:solidFill>
                  <a:schemeClr val="tx1">
                    <a:lumMod val="65000"/>
                    <a:lumOff val="35000"/>
                  </a:schemeClr>
                </a:solidFill>
              </a:rPr>
              <a:t>All CHS case managers are supported by Case-Aim support. On average a Case-Aim supported case compares to 1.33 regular cases (i.e., 20 cases with Case-Aim approx. equals 15 cases without Case-Aim support).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0CEFC-D24A-480F-9479-F8D7F9CBD3EC}"/>
              </a:ext>
            </a:extLst>
          </p:cNvPr>
          <p:cNvSpPr txBox="1"/>
          <p:nvPr/>
        </p:nvSpPr>
        <p:spPr>
          <a:xfrm>
            <a:off x="44474" y="6648580"/>
            <a:ext cx="905505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0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US" sz="900">
                <a:latin typeface="Arial"/>
                <a:cs typeface="Arial"/>
              </a:rPr>
              <a:t> = Supervisors, FTC Facilitators &amp; Resigned CMs carrying cases</a:t>
            </a:r>
            <a:r>
              <a:rPr lang="en-US" sz="900" b="1">
                <a:solidFill>
                  <a:schemeClr val="accent6"/>
                </a:solidFill>
                <a:latin typeface="Arial"/>
                <a:cs typeface="Arial"/>
              </a:rPr>
              <a:t>  </a:t>
            </a:r>
            <a:r>
              <a:rPr lang="en-US" sz="900" b="1">
                <a:solidFill>
                  <a:schemeClr val="accent4"/>
                </a:solidFill>
                <a:latin typeface="Arial"/>
                <a:cs typeface="Arial"/>
              </a:rPr>
              <a:t>Orange</a:t>
            </a:r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= Terminated Workers Carrying Caseloads in FSFN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7BA6A7-1A27-407D-B1A5-8EAEDDA4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004"/>
            <a:ext cx="7747000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Arial"/>
                <a:cs typeface="Arial"/>
              </a:rPr>
              <a:t>Caseload Census by Case Manager and Organization</a:t>
            </a:r>
            <a:br>
              <a:rPr lang="en-US" altLang="en-US" sz="14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altLang="en-US" sz="1200" dirty="0">
                <a:solidFill>
                  <a:prstClr val="black"/>
                </a:solidFill>
                <a:latin typeface="Arial"/>
                <a:cs typeface="Arial"/>
              </a:rPr>
              <a:t>Data as of </a:t>
            </a:r>
            <a:r>
              <a:rPr lang="en-US" altLang="en-US" sz="1200" b="1" dirty="0">
                <a:solidFill>
                  <a:prstClr val="black"/>
                </a:solidFill>
                <a:latin typeface="Arial"/>
                <a:cs typeface="Arial"/>
              </a:rPr>
              <a:t>12/10/2023</a:t>
            </a:r>
            <a:endParaRPr lang="en-US" altLang="en-US" sz="11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F391A-2A5C-4089-9BBD-2D5EEC70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10" y="803700"/>
            <a:ext cx="7596579" cy="5587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95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8704D-A9E0-4C36-BA9E-D305C1B5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19</a:t>
            </a:fld>
            <a:endParaRPr 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2E81187-55FD-4B99-AA6A-7CB50F3A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545"/>
            <a:ext cx="4167038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Healthcare Information</a:t>
            </a:r>
            <a:endParaRPr lang="en-US" altLang="en-US" sz="1400"/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/>
              <a:t>Data Entered Into FSFN for Children in Out-of-Home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0B873-541D-4CAC-85A9-AF8C2A35AAAC}"/>
              </a:ext>
            </a:extLst>
          </p:cNvPr>
          <p:cNvSpPr txBox="1"/>
          <p:nvPr/>
        </p:nvSpPr>
        <p:spPr>
          <a:xfrm>
            <a:off x="88327" y="3416300"/>
            <a:ext cx="8591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 Measures 9 &amp; 10 - Children Receiving Healthcare Services</a:t>
            </a:r>
          </a:p>
          <a:p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9 - Percent of children in out-of-home care who have received medical services in the last 12 months – </a:t>
            </a:r>
            <a:r>
              <a:rPr lang="en-US" altLang="en-U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95%</a:t>
            </a:r>
          </a:p>
          <a:p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10 - Percent of children in out-of-home care who have received dental services in the last 7 months – </a:t>
            </a:r>
            <a:r>
              <a:rPr lang="en-US" altLang="en-U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95%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FEE25-3DC0-4232-9CD3-9E6EF6C8198D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2:$N$8" spid="_x0000_s2066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90" y="886219"/>
            <a:ext cx="8845420" cy="163516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AB9B8-E4EE-4D03-A938-19ACB478B871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I$9:$Q$18" spid="_x0000_s2103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55" y="4336618"/>
            <a:ext cx="8519583" cy="208174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20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71693D-F7F4-484C-A639-23BA519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075"/>
            <a:ext cx="9144000" cy="5882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48008-1AE0-46D0-B8CD-96611BD4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66FF120-D61D-4FB0-9F5D-3D5837270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52"/>
            <a:ext cx="7289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Community Based Care Lead Agency Scorecard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FY 23-24, Quarter 1 Performance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984F511D-01C6-41EA-ACC2-09D65EC241E8}"/>
              </a:ext>
            </a:extLst>
          </p:cNvPr>
          <p:cNvSpPr/>
          <p:nvPr/>
        </p:nvSpPr>
        <p:spPr>
          <a:xfrm>
            <a:off x="0" y="4965175"/>
            <a:ext cx="9144000" cy="199389"/>
          </a:xfrm>
          <a:custGeom>
            <a:avLst/>
            <a:gdLst>
              <a:gd name="connsiteX0" fmla="*/ 0 w 8998961"/>
              <a:gd name="connsiteY0" fmla="*/ 38101 h 228600"/>
              <a:gd name="connsiteX1" fmla="*/ 38101 w 8998961"/>
              <a:gd name="connsiteY1" fmla="*/ 0 h 228600"/>
              <a:gd name="connsiteX2" fmla="*/ 8960860 w 8998961"/>
              <a:gd name="connsiteY2" fmla="*/ 0 h 228600"/>
              <a:gd name="connsiteX3" fmla="*/ 8998961 w 8998961"/>
              <a:gd name="connsiteY3" fmla="*/ 38101 h 228600"/>
              <a:gd name="connsiteX4" fmla="*/ 8998961 w 8998961"/>
              <a:gd name="connsiteY4" fmla="*/ 190499 h 228600"/>
              <a:gd name="connsiteX5" fmla="*/ 8960860 w 8998961"/>
              <a:gd name="connsiteY5" fmla="*/ 228600 h 228600"/>
              <a:gd name="connsiteX6" fmla="*/ 38101 w 8998961"/>
              <a:gd name="connsiteY6" fmla="*/ 228600 h 228600"/>
              <a:gd name="connsiteX7" fmla="*/ 0 w 8998961"/>
              <a:gd name="connsiteY7" fmla="*/ 190499 h 228600"/>
              <a:gd name="connsiteX8" fmla="*/ 0 w 8998961"/>
              <a:gd name="connsiteY8" fmla="*/ 38101 h 228600"/>
              <a:gd name="connsiteX0" fmla="*/ 0 w 8998961"/>
              <a:gd name="connsiteY0" fmla="*/ 38101 h 228600"/>
              <a:gd name="connsiteX1" fmla="*/ 38101 w 8998961"/>
              <a:gd name="connsiteY1" fmla="*/ 0 h 228600"/>
              <a:gd name="connsiteX2" fmla="*/ 8960860 w 8998961"/>
              <a:gd name="connsiteY2" fmla="*/ 0 h 228600"/>
              <a:gd name="connsiteX3" fmla="*/ 8998961 w 8998961"/>
              <a:gd name="connsiteY3" fmla="*/ 38101 h 228600"/>
              <a:gd name="connsiteX4" fmla="*/ 8998961 w 8998961"/>
              <a:gd name="connsiteY4" fmla="*/ 190499 h 228600"/>
              <a:gd name="connsiteX5" fmla="*/ 8952623 w 8998961"/>
              <a:gd name="connsiteY5" fmla="*/ 203886 h 228600"/>
              <a:gd name="connsiteX6" fmla="*/ 38101 w 8998961"/>
              <a:gd name="connsiteY6" fmla="*/ 228600 h 228600"/>
              <a:gd name="connsiteX7" fmla="*/ 0 w 8998961"/>
              <a:gd name="connsiteY7" fmla="*/ 190499 h 228600"/>
              <a:gd name="connsiteX8" fmla="*/ 0 w 8998961"/>
              <a:gd name="connsiteY8" fmla="*/ 38101 h 228600"/>
              <a:gd name="connsiteX0" fmla="*/ 0 w 8998961"/>
              <a:gd name="connsiteY0" fmla="*/ 38101 h 234353"/>
              <a:gd name="connsiteX1" fmla="*/ 38101 w 8998961"/>
              <a:gd name="connsiteY1" fmla="*/ 0 h 234353"/>
              <a:gd name="connsiteX2" fmla="*/ 8960860 w 8998961"/>
              <a:gd name="connsiteY2" fmla="*/ 0 h 234353"/>
              <a:gd name="connsiteX3" fmla="*/ 8998961 w 8998961"/>
              <a:gd name="connsiteY3" fmla="*/ 38101 h 234353"/>
              <a:gd name="connsiteX4" fmla="*/ 8998961 w 8998961"/>
              <a:gd name="connsiteY4" fmla="*/ 190499 h 234353"/>
              <a:gd name="connsiteX5" fmla="*/ 8952623 w 8998961"/>
              <a:gd name="connsiteY5" fmla="*/ 203886 h 234353"/>
              <a:gd name="connsiteX6" fmla="*/ 38101 w 8998961"/>
              <a:gd name="connsiteY6" fmla="*/ 228600 h 234353"/>
              <a:gd name="connsiteX7" fmla="*/ 0 w 8998961"/>
              <a:gd name="connsiteY7" fmla="*/ 223450 h 234353"/>
              <a:gd name="connsiteX8" fmla="*/ 0 w 8998961"/>
              <a:gd name="connsiteY8" fmla="*/ 38101 h 234353"/>
              <a:gd name="connsiteX0" fmla="*/ 0 w 8998961"/>
              <a:gd name="connsiteY0" fmla="*/ 38101 h 229499"/>
              <a:gd name="connsiteX1" fmla="*/ 38101 w 8998961"/>
              <a:gd name="connsiteY1" fmla="*/ 0 h 229499"/>
              <a:gd name="connsiteX2" fmla="*/ 8960860 w 8998961"/>
              <a:gd name="connsiteY2" fmla="*/ 0 h 229499"/>
              <a:gd name="connsiteX3" fmla="*/ 8998961 w 8998961"/>
              <a:gd name="connsiteY3" fmla="*/ 38101 h 229499"/>
              <a:gd name="connsiteX4" fmla="*/ 8998961 w 8998961"/>
              <a:gd name="connsiteY4" fmla="*/ 190499 h 229499"/>
              <a:gd name="connsiteX5" fmla="*/ 8952623 w 8998961"/>
              <a:gd name="connsiteY5" fmla="*/ 203886 h 229499"/>
              <a:gd name="connsiteX6" fmla="*/ 38101 w 8998961"/>
              <a:gd name="connsiteY6" fmla="*/ 203886 h 229499"/>
              <a:gd name="connsiteX7" fmla="*/ 0 w 8998961"/>
              <a:gd name="connsiteY7" fmla="*/ 223450 h 229499"/>
              <a:gd name="connsiteX8" fmla="*/ 0 w 8998961"/>
              <a:gd name="connsiteY8" fmla="*/ 38101 h 229499"/>
              <a:gd name="connsiteX0" fmla="*/ 0 w 8998961"/>
              <a:gd name="connsiteY0" fmla="*/ 38101 h 205244"/>
              <a:gd name="connsiteX1" fmla="*/ 38101 w 8998961"/>
              <a:gd name="connsiteY1" fmla="*/ 0 h 205244"/>
              <a:gd name="connsiteX2" fmla="*/ 8960860 w 8998961"/>
              <a:gd name="connsiteY2" fmla="*/ 0 h 205244"/>
              <a:gd name="connsiteX3" fmla="*/ 8998961 w 8998961"/>
              <a:gd name="connsiteY3" fmla="*/ 38101 h 205244"/>
              <a:gd name="connsiteX4" fmla="*/ 8998961 w 8998961"/>
              <a:gd name="connsiteY4" fmla="*/ 190499 h 205244"/>
              <a:gd name="connsiteX5" fmla="*/ 8952623 w 8998961"/>
              <a:gd name="connsiteY5" fmla="*/ 203886 h 205244"/>
              <a:gd name="connsiteX6" fmla="*/ 38101 w 8998961"/>
              <a:gd name="connsiteY6" fmla="*/ 203886 h 205244"/>
              <a:gd name="connsiteX7" fmla="*/ 0 w 8998961"/>
              <a:gd name="connsiteY7" fmla="*/ 190499 h 205244"/>
              <a:gd name="connsiteX8" fmla="*/ 0 w 8998961"/>
              <a:gd name="connsiteY8" fmla="*/ 38101 h 20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8961" h="205244">
                <a:moveTo>
                  <a:pt x="0" y="38101"/>
                </a:moveTo>
                <a:cubicBezTo>
                  <a:pt x="0" y="17058"/>
                  <a:pt x="17058" y="0"/>
                  <a:pt x="38101" y="0"/>
                </a:cubicBezTo>
                <a:lnTo>
                  <a:pt x="8960860" y="0"/>
                </a:lnTo>
                <a:cubicBezTo>
                  <a:pt x="8981903" y="0"/>
                  <a:pt x="8998961" y="17058"/>
                  <a:pt x="8998961" y="38101"/>
                </a:cubicBezTo>
                <a:lnTo>
                  <a:pt x="8998961" y="190499"/>
                </a:lnTo>
                <a:cubicBezTo>
                  <a:pt x="8998961" y="211542"/>
                  <a:pt x="8973666" y="203886"/>
                  <a:pt x="8952623" y="203886"/>
                </a:cubicBezTo>
                <a:lnTo>
                  <a:pt x="38101" y="203886"/>
                </a:lnTo>
                <a:cubicBezTo>
                  <a:pt x="17058" y="203886"/>
                  <a:pt x="0" y="211542"/>
                  <a:pt x="0" y="190499"/>
                </a:cubicBezTo>
                <a:lnTo>
                  <a:pt x="0" y="38101"/>
                </a:lnTo>
                <a:close/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7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6C40C-2FAA-4E16-9987-105055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5789A-0E2F-45B4-B2DB-9F6BBC50616E}"/>
              </a:ext>
            </a:extLst>
          </p:cNvPr>
          <p:cNvSpPr txBox="1"/>
          <p:nvPr/>
        </p:nvSpPr>
        <p:spPr>
          <a:xfrm>
            <a:off x="4652293" y="2485573"/>
            <a:ext cx="426092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Number of sibling groups to achieve SM12 target – </a:t>
            </a: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28 Sibling Groups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FACB328-A699-4804-A916-395FDCA08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343400" cy="6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prstClr val="black"/>
                </a:solidFill>
              </a:rPr>
              <a:t>Scorecard Measure 12 – Separated Siblings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>
                <a:latin typeface="Arial"/>
                <a:cs typeface="Arial"/>
              </a:rPr>
              <a:t>SM12 - Percentage of sibling groups in out-of-home care where all siblings are placed together </a:t>
            </a:r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altLang="en-U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Target = 65.0%</a:t>
            </a:r>
            <a:endParaRPr lang="en-US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82BE4-D4DD-4A2F-9536-7344B1DE71AE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K$5:$N$12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235" y="776827"/>
            <a:ext cx="4288136" cy="170874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15CD2-FC80-400D-B909-FEFA433D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8" y="2716405"/>
            <a:ext cx="6003170" cy="41217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07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92D6F1-B2FB-7ACD-A8BD-BBFCF5A8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1" y="2672316"/>
            <a:ext cx="6567055" cy="4131875"/>
          </a:xfrm>
          <a:prstGeom prst="rect">
            <a:avLst/>
          </a:prstGeom>
        </p:spPr>
      </p:pic>
      <p:pic>
        <p:nvPicPr>
          <p:cNvPr id="6" name="Picture 5" descr="A table with numbers and text">
            <a:extLst>
              <a:ext uri="{FF2B5EF4-FFF2-40B4-BE49-F238E27FC236}">
                <a16:creationId xmlns:a16="http://schemas.microsoft.com/office/drawing/2014/main" id="{5B4A4FF0-532D-BC93-63A6-605E846E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2" y="824109"/>
            <a:ext cx="4692487" cy="1545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growth of children">
            <a:extLst>
              <a:ext uri="{FF2B5EF4-FFF2-40B4-BE49-F238E27FC236}">
                <a16:creationId xmlns:a16="http://schemas.microsoft.com/office/drawing/2014/main" id="{E2BA597E-7F82-1679-CDA9-9801EA76B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799" y="2486315"/>
            <a:ext cx="6461860" cy="4305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B3190-DC2F-1790-DC2F-DC6461E9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799DA-4386-6FB5-7F07-D42D59367F21}"/>
              </a:ext>
            </a:extLst>
          </p:cNvPr>
          <p:cNvSpPr txBox="1"/>
          <p:nvPr/>
        </p:nvSpPr>
        <p:spPr>
          <a:xfrm>
            <a:off x="-1" y="0"/>
            <a:ext cx="81017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prstClr val="black"/>
                </a:solidFill>
              </a:rPr>
              <a:t>Yearly Project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>
                <a:latin typeface="Arial"/>
                <a:cs typeface="Arial"/>
              </a:rPr>
              <a:t>School Enrollment for Children in Out-of-Home Care</a:t>
            </a:r>
            <a:endParaRPr lang="en-US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12459D4-1EFE-43CD-97D7-37F61CCFBFB9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2:$E$7" spid="_x0000_s1041"/>
              </a:ext>
            </a:extLst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047" y="821089"/>
            <a:ext cx="4705350" cy="15525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21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DFD05-E6BC-4B08-9E5D-C4131891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165F2-257F-4C69-987B-988958E17FBD}"/>
              </a:ext>
            </a:extLst>
          </p:cNvPr>
          <p:cNvSpPr txBox="1"/>
          <p:nvPr/>
        </p:nvSpPr>
        <p:spPr>
          <a:xfrm>
            <a:off x="1095271" y="6509610"/>
            <a:ext cx="3312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FSFN Report 1301 “Case Management Safety Management Listing”</a:t>
            </a:r>
            <a:endParaRPr lang="en-US" sz="8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A9134D9-A967-4889-8FA1-CD61CB0C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82"/>
            <a:ext cx="7620000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Arial" panose="020B0604020202020204" pitchFamily="34" charset="0"/>
              </a:rPr>
              <a:t>In-Home Safety Plan Management</a:t>
            </a:r>
          </a:p>
          <a:p>
            <a:pPr>
              <a:defRPr/>
            </a:pPr>
            <a:r>
              <a:rPr lang="en-US" sz="1200">
                <a:cs typeface="Arial" panose="020B0604020202020204" pitchFamily="34" charset="0"/>
              </a:rPr>
              <a:t>Percent of Completed In-Home Safety Plans under 180 Effective Days – Target: </a:t>
            </a:r>
            <a:r>
              <a:rPr lang="en-US" sz="1200" b="1">
                <a:cs typeface="Arial" panose="020B0604020202020204" pitchFamily="34" charset="0"/>
              </a:rPr>
              <a:t>95.0%</a:t>
            </a:r>
            <a:endParaRPr lang="en-US" sz="120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74D38-839C-4350-85B7-8C0E5041A63D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3:$F$10" spid="_x0000_s6506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2403" y="776028"/>
            <a:ext cx="3529985" cy="160535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BEC1D3-5750-4F4E-B408-5CFAFDDC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1" y="2453770"/>
            <a:ext cx="7078824" cy="40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2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F50BE-6520-4E85-B75F-A2438D3C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23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6257B44-0C68-441D-9E28-98A59906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295"/>
            <a:ext cx="7620000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Unified Home Studies – Approval Status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7129D-8572-4E61-8FB8-5EEF0B1090B8}"/>
              </a:ext>
            </a:extLst>
          </p:cNvPr>
          <p:cNvSpPr txBox="1"/>
          <p:nvPr/>
        </p:nvSpPr>
        <p:spPr>
          <a:xfrm>
            <a:off x="0" y="308835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Cases with a Pending or No UHS – 45+ Days Past Due;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Data-as-of: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12/10/2023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0588495-41BB-4D65-9287-9BD62CE9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970514"/>
            <a:ext cx="42164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E0677D-1D31-44C7-8B53-91CC8BE6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4" y="4264155"/>
            <a:ext cx="8627512" cy="18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DD759655-4762-4A90-BA21-6661B2FD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18" y="3584234"/>
            <a:ext cx="7620000" cy="5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Child Placement Agreement Errors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CPA’s with errors and non-active CPA’s needing closure.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Prior update: 08/04/23 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9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F5E7FB-6AD2-4C6A-8C62-0A36B895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75" y="448762"/>
            <a:ext cx="6699034" cy="6022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96BE1-54B6-453C-BD35-D290C6DEA47F}"/>
              </a:ext>
            </a:extLst>
          </p:cNvPr>
          <p:cNvSpPr txBox="1"/>
          <p:nvPr/>
        </p:nvSpPr>
        <p:spPr>
          <a:xfrm>
            <a:off x="2001271" y="2"/>
            <a:ext cx="6265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275D82"/>
                </a:solidFill>
              </a:rPr>
              <a:t>Community Based Care Lead Agency Map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EB1805-B5D9-4A02-B134-01A87F239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16047"/>
              </p:ext>
            </p:extLst>
          </p:nvPr>
        </p:nvGraphicFramePr>
        <p:xfrm>
          <a:off x="92826" y="1374552"/>
          <a:ext cx="3824347" cy="510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86">
                  <a:extLst>
                    <a:ext uri="{9D8B030D-6E8A-4147-A177-3AD203B41FA5}">
                      <a16:colId xmlns:a16="http://schemas.microsoft.com/office/drawing/2014/main" val="3574051278"/>
                    </a:ext>
                  </a:extLst>
                </a:gridCol>
                <a:gridCol w="161807">
                  <a:extLst>
                    <a:ext uri="{9D8B030D-6E8A-4147-A177-3AD203B41FA5}">
                      <a16:colId xmlns:a16="http://schemas.microsoft.com/office/drawing/2014/main" val="1692925467"/>
                    </a:ext>
                  </a:extLst>
                </a:gridCol>
                <a:gridCol w="400055">
                  <a:extLst>
                    <a:ext uri="{9D8B030D-6E8A-4147-A177-3AD203B41FA5}">
                      <a16:colId xmlns:a16="http://schemas.microsoft.com/office/drawing/2014/main" val="3187880874"/>
                    </a:ext>
                  </a:extLst>
                </a:gridCol>
                <a:gridCol w="1693993">
                  <a:extLst>
                    <a:ext uri="{9D8B030D-6E8A-4147-A177-3AD203B41FA5}">
                      <a16:colId xmlns:a16="http://schemas.microsoft.com/office/drawing/2014/main" val="2196889718"/>
                    </a:ext>
                  </a:extLst>
                </a:gridCol>
                <a:gridCol w="1356106">
                  <a:extLst>
                    <a:ext uri="{9D8B030D-6E8A-4147-A177-3AD203B41FA5}">
                      <a16:colId xmlns:a16="http://schemas.microsoft.com/office/drawing/2014/main" val="630742680"/>
                    </a:ext>
                  </a:extLst>
                </a:gridCol>
              </a:tblGrid>
              <a:tr h="16321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LEGEND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6573"/>
                  </a:ext>
                </a:extLst>
              </a:tr>
              <a:tr h="1245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</a:rPr>
                        <a:t>Circuit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D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</a:rPr>
                        <a:t>Counties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</a:rPr>
                        <a:t>Lead Agency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47528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North West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>
                          <a:effectLst/>
                        </a:rPr>
                        <a:t>Escambia, Okaloosa, Santa Rosa, Walton</a:t>
                      </a:r>
                      <a:endParaRPr lang="it-IT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Families First Network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29424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Franklin, Gadsden, Jefferson, Leon, Liberty, Wakulla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Northwest Florida Health Network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8387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6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Bay, Calhoun, Gulf, Holmes, Jackson, Washington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Northwest Florida Health Network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23513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North East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Columbia, Dixie, Hamilton, Lafayette, Madison, Suwannee, Taylor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Partnership for Strong Families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87547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3D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Clay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Kids First of Florida, Inc.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05990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3D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Duval, Nassau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Family Support Services of North Florida, Inc.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39470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B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St. Johns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St. Johns County Board of Commissioners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93436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B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Flagler, Putnam, Volusia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Community Partnership for Children, Inc.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344380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Alachua, Baker, Bradford, Gilchrist, Levy, Union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Partnership for Strong Families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42619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7F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Central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Citrus, Hernando, Lake, Marion, Sumter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Kids Central, Inc.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45447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5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Orange, Osceola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Embrace Families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61287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4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Hardee, Highlands, Polk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Heartland For Children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36279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6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Seminole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Embrace Families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6405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6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Brevard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Brevard Family Partnerships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76896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3A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Sun Coast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Pasco, Pinellas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Family Support Services of SunCoast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75573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DeSoto, Manatee, Sarasota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Safe Children Coalition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71712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D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Hillsborough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Children's Network of Hillsborough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68001"/>
                  </a:ext>
                </a:extLst>
              </a:tr>
              <a:tr h="2174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2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20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Charlotte, Collier, Glades, Hendry, Lee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Children's Network of Southwest Florida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60664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South East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Palm Beach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ChildNet, Inc.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51636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Broward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ChildNet, Inc.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6876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Indian River, Martin, Okeechobee, St. Lucie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Communities Connected for Kids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21798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Southern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Miami-Dade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Citrus Family Care Network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23348"/>
                  </a:ext>
                </a:extLst>
              </a:tr>
              <a:tr h="19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2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16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Monroe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Citrus Family Care Network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4925"/>
                  </a:ext>
                </a:extLst>
              </a:tr>
              <a:tr h="11768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08" marR="3708" marT="37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7437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6EA801C-D40E-4BF6-9A39-070F09FD4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1" y="121561"/>
            <a:ext cx="1027496" cy="11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6CE2900-8E81-4C47-9E83-0D8A4F91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3472" r="2819" b="85000"/>
          <a:stretch/>
        </p:blipFill>
        <p:spPr>
          <a:xfrm>
            <a:off x="0" y="0"/>
            <a:ext cx="9144000" cy="8653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3C77AD-CED1-4503-9AFA-03719E450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15524" r="2819" b="1750"/>
          <a:stretch/>
        </p:blipFill>
        <p:spPr>
          <a:xfrm>
            <a:off x="219075" y="945276"/>
            <a:ext cx="8705850" cy="59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2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A31B8-A9D6-4C3D-8267-A4F5E3EEBE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93163" y="184150"/>
            <a:ext cx="350837" cy="312738"/>
          </a:xfrm>
        </p:spPr>
        <p:txBody>
          <a:bodyPr/>
          <a:lstStyle/>
          <a:p>
            <a:fld id="{F529C1F6-B7A4-4163-A688-C1F904325F0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9A183-5DE4-49F6-85ED-072CBF75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3472" r="2819" b="85000"/>
          <a:stretch/>
        </p:blipFill>
        <p:spPr>
          <a:xfrm>
            <a:off x="0" y="0"/>
            <a:ext cx="9144000" cy="865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160975-B73A-47AF-878C-2B6A1441A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19"/>
          <a:stretch/>
        </p:blipFill>
        <p:spPr>
          <a:xfrm>
            <a:off x="241863" y="865396"/>
            <a:ext cx="8551300" cy="59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50D04-D48C-A5DC-4580-961AF27A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04746"/>
            <a:ext cx="8178799" cy="40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2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15C71-67B7-4AD5-AE8A-A1417A5F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3</a:t>
            </a:fld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523746A-0F77-4B1F-8FC6-BCDCC719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69"/>
            <a:ext cx="7924800" cy="7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prstClr val="black"/>
                </a:solidFill>
                <a:latin typeface="+mn-lt"/>
              </a:rPr>
              <a:t>Scorecard Measure 4 – Children Seen Every Thirty Days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400">
                <a:latin typeface="+mn-lt"/>
              </a:rPr>
              <a:t>SM04 - Percent of children under supervision who are required to be seen every 30 days </a:t>
            </a:r>
            <a:r>
              <a:rPr lang="en-US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en-US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Target = 99.5%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en-US" sz="1400" i="1">
              <a:latin typeface="+mn-lt"/>
            </a:endParaRP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86B80A80-782E-44A4-9F88-8685BA4E0AFF}"/>
              </a:ext>
            </a:extLst>
          </p:cNvPr>
          <p:cNvSpPr/>
          <p:nvPr/>
        </p:nvSpPr>
        <p:spPr>
          <a:xfrm rot="16200000">
            <a:off x="-766050" y="4890686"/>
            <a:ext cx="2536786" cy="679101"/>
          </a:xfrm>
          <a:prstGeom prst="flowChartOffpageConnector">
            <a:avLst/>
          </a:prstGeom>
          <a:solidFill>
            <a:srgbClr val="27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/>
              <a:t>Prior</a:t>
            </a:r>
          </a:p>
          <a:p>
            <a:pPr algn="ctr"/>
            <a:r>
              <a:rPr lang="en-US" sz="1100"/>
              <a:t>Month End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C4F795AC-C795-49BC-8C13-36689E879F85}"/>
              </a:ext>
            </a:extLst>
          </p:cNvPr>
          <p:cNvSpPr/>
          <p:nvPr/>
        </p:nvSpPr>
        <p:spPr>
          <a:xfrm rot="16200000">
            <a:off x="-776441" y="1974327"/>
            <a:ext cx="2536784" cy="679101"/>
          </a:xfrm>
          <a:prstGeom prst="flowChartOffpageConnector">
            <a:avLst/>
          </a:prstGeom>
          <a:solidFill>
            <a:srgbClr val="27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/>
              <a:t>Current Month</a:t>
            </a:r>
          </a:p>
        </p:txBody>
      </p:sp>
      <p:sp>
        <p:nvSpPr>
          <p:cNvPr id="11" name="5-Point Star 13">
            <a:extLst>
              <a:ext uri="{FF2B5EF4-FFF2-40B4-BE49-F238E27FC236}">
                <a16:creationId xmlns:a16="http://schemas.microsoft.com/office/drawing/2014/main" id="{AEE72882-E6FC-4C2F-AD3F-8A9DD3A9323A}"/>
              </a:ext>
            </a:extLst>
          </p:cNvPr>
          <p:cNvSpPr/>
          <p:nvPr/>
        </p:nvSpPr>
        <p:spPr>
          <a:xfrm rot="1120589">
            <a:off x="9292720" y="6478846"/>
            <a:ext cx="143828" cy="128243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alpha val="42000"/>
              </a:schemeClr>
            </a:solidFill>
          </a:ln>
          <a:effectLst>
            <a:outerShdw blurRad="44450" dist="25400" dir="618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3943E6-006F-477C-B06C-06BF2364C9EE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4:$D$15" spid="_x0000_s2292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05" y="3961843"/>
            <a:ext cx="2894115" cy="255033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943E6-006F-477C-B06C-06BF2364C9EE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4:$D$15" spid="_x0000_s2292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05" y="1045485"/>
            <a:ext cx="2878741" cy="253678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63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7B137-0817-40ED-BCFC-2CB551D5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4</a:t>
            </a:fld>
            <a:endParaRPr lang="en-US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30C712B0-5045-4325-8789-882A78A464A0}"/>
              </a:ext>
            </a:extLst>
          </p:cNvPr>
          <p:cNvSpPr/>
          <p:nvPr/>
        </p:nvSpPr>
        <p:spPr>
          <a:xfrm rot="16200000">
            <a:off x="-99748" y="1638922"/>
            <a:ext cx="1180005" cy="681023"/>
          </a:xfrm>
          <a:prstGeom prst="flowChartOffpageConnector">
            <a:avLst/>
          </a:prstGeom>
          <a:solidFill>
            <a:srgbClr val="27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/>
              <a:t>Current Month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64939A-7E00-482D-ADA7-C98D96AB05EF}"/>
              </a:ext>
            </a:extLst>
          </p:cNvPr>
          <p:cNvSpPr/>
          <p:nvPr/>
        </p:nvSpPr>
        <p:spPr>
          <a:xfrm>
            <a:off x="830766" y="3004189"/>
            <a:ext cx="3542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Contact,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is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70% or above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Contact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Target is 50% or above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50AFD06C-5291-46C4-A85C-AFDD6C0F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48" y="308381"/>
            <a:ext cx="4336591" cy="2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70% Mothers and 50% Fathers - seen monthly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16E6F5E-77F6-4530-86FE-46C50F3E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836"/>
            <a:ext cx="5186068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Parent Contacts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B07F7C4-A702-4BED-A0AC-5EAFCCCCE9C0}"/>
              </a:ext>
            </a:extLst>
          </p:cNvPr>
          <p:cNvSpPr/>
          <p:nvPr/>
        </p:nvSpPr>
        <p:spPr>
          <a:xfrm rot="1481486">
            <a:off x="3052826" y="2086470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63256DB-6CC2-494C-BD47-CD760C3045EB}"/>
              </a:ext>
            </a:extLst>
          </p:cNvPr>
          <p:cNvSpPr/>
          <p:nvPr/>
        </p:nvSpPr>
        <p:spPr>
          <a:xfrm rot="1481486">
            <a:off x="4860114" y="2086469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9D1685-5ACD-424F-902C-7ADC1C11130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3:$H$11" spid="_x0000_s4280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707" y="1035274"/>
            <a:ext cx="4170380" cy="188831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E073DA-CAAB-4769-AA06-F3E31A89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2675"/>
            <a:ext cx="9144000" cy="2763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5A5C48-71AC-4471-96AE-31664A2F5588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4:$F$15" spid="_x0000_s5176"/>
              </a:ext>
            </a:extLst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7049" y="972374"/>
            <a:ext cx="3223098" cy="292589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0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33CCB-3042-4173-BC34-94D330E9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76BC1AE-AC33-4615-9FE7-B3FECB35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2" y="97526"/>
            <a:ext cx="6605541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Case Transfer Staffing Data </a:t>
            </a:r>
            <a:endParaRPr lang="en-US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Case Transfer Data For Fiscal Year 2023/24 - </a:t>
            </a:r>
            <a:r>
              <a:rPr lang="en-US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Data as of 12/11/2023</a:t>
            </a: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899D8-1B29-4C9F-B90A-5F151EC3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0" y="850021"/>
            <a:ext cx="9144000" cy="22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84F8E-5581-4257-80F3-97A6C0F2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3" y="4039129"/>
            <a:ext cx="5222331" cy="2745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24D3B8-5F41-49E9-9B2A-2E59362B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" y="736613"/>
            <a:ext cx="6813443" cy="3213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EEA047-6F09-468E-8774-B92A69482CCF}"/>
              </a:ext>
            </a:extLst>
          </p:cNvPr>
          <p:cNvSpPr/>
          <p:nvPr/>
        </p:nvSpPr>
        <p:spPr>
          <a:xfrm>
            <a:off x="4988767" y="2382416"/>
            <a:ext cx="901960" cy="622041"/>
          </a:xfrm>
          <a:prstGeom prst="rect">
            <a:avLst/>
          </a:prstGeom>
          <a:noFill/>
          <a:ln w="28575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5097C3-22EA-453F-8388-FAF47A06A62D}"/>
              </a:ext>
            </a:extLst>
          </p:cNvPr>
          <p:cNvCxnSpPr/>
          <p:nvPr/>
        </p:nvCxnSpPr>
        <p:spPr>
          <a:xfrm>
            <a:off x="5890727" y="3004457"/>
            <a:ext cx="2575249" cy="14804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838647-FA9C-49A3-83BD-90D11D758843}"/>
              </a:ext>
            </a:extLst>
          </p:cNvPr>
          <p:cNvSpPr txBox="1"/>
          <p:nvPr/>
        </p:nvSpPr>
        <p:spPr>
          <a:xfrm>
            <a:off x="0" y="80865"/>
            <a:ext cx="687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Children Entering Out of Home Care</a:t>
            </a:r>
          </a:p>
          <a:p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93FC4-9B58-4459-B571-FF69D00DB6C5}"/>
              </a:ext>
            </a:extLst>
          </p:cNvPr>
          <p:cNvSpPr txBox="1"/>
          <p:nvPr/>
        </p:nvSpPr>
        <p:spPr>
          <a:xfrm>
            <a:off x="7265928" y="6501567"/>
            <a:ext cx="18565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Fiscal Year 23/24 Q1 DCF Key Indicator Report</a:t>
            </a:r>
          </a:p>
        </p:txBody>
      </p:sp>
    </p:spTree>
    <p:extLst>
      <p:ext uri="{BB962C8B-B14F-4D97-AF65-F5344CB8AC3E}">
        <p14:creationId xmlns:p14="http://schemas.microsoft.com/office/powerpoint/2010/main" val="184884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BF886-4C71-4714-882D-B1CA28DD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7</a:t>
            </a:fld>
            <a:endParaRPr lang="en-US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FDC0F3B9-69BA-4952-87DF-B4A4E74C3DB2}"/>
              </a:ext>
            </a:extLst>
          </p:cNvPr>
          <p:cNvSpPr/>
          <p:nvPr/>
        </p:nvSpPr>
        <p:spPr>
          <a:xfrm rot="16200000">
            <a:off x="-561989" y="1604270"/>
            <a:ext cx="2031266" cy="804990"/>
          </a:xfrm>
          <a:prstGeom prst="flowChartOffpageConnector">
            <a:avLst/>
          </a:prstGeom>
          <a:solidFill>
            <a:srgbClr val="27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/>
              <a:t>Re-Entry into  OHC</a:t>
            </a:r>
          </a:p>
          <a:p>
            <a:pPr algn="ctr"/>
            <a:r>
              <a:rPr lang="en-US" sz="1100"/>
              <a:t>Last 2 Weeks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9CDF7EF8-FFC9-4812-9E02-03FAFE312D91}"/>
              </a:ext>
            </a:extLst>
          </p:cNvPr>
          <p:cNvSpPr/>
          <p:nvPr/>
        </p:nvSpPr>
        <p:spPr>
          <a:xfrm rot="16200000">
            <a:off x="-421597" y="5084598"/>
            <a:ext cx="1790700" cy="804987"/>
          </a:xfrm>
          <a:prstGeom prst="flowChartOffpageConnector">
            <a:avLst/>
          </a:prstGeom>
          <a:solidFill>
            <a:srgbClr val="27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45720" rIns="91440" bIns="45720" rtlCol="0" anchor="ctr"/>
          <a:lstStyle/>
          <a:p>
            <a:pPr algn="ctr"/>
            <a:r>
              <a:rPr lang="en-US" sz="1100"/>
              <a:t>FY 23/24</a:t>
            </a:r>
          </a:p>
          <a:p>
            <a:pPr algn="ctr"/>
            <a:r>
              <a:rPr lang="en-US" sz="1100"/>
              <a:t>Contract Measure</a:t>
            </a:r>
            <a:endParaRPr lang="en-US" sz="11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4F9E6-A1A6-4D21-BFC8-92F937B3EEC8}"/>
              </a:ext>
            </a:extLst>
          </p:cNvPr>
          <p:cNvSpPr txBox="1"/>
          <p:nvPr/>
        </p:nvSpPr>
        <p:spPr>
          <a:xfrm>
            <a:off x="-26893" y="6382440"/>
            <a:ext cx="6742551" cy="20005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700" b="1">
                <a:latin typeface="Arial"/>
                <a:cs typeface="Arial"/>
              </a:rPr>
              <a:t> Source:  </a:t>
            </a:r>
            <a:r>
              <a:rPr lang="en-US" sz="700">
                <a:latin typeface="Arial"/>
                <a:cs typeface="Arial"/>
              </a:rPr>
              <a:t>Children Who Do Not Re-Enter Foster Care within Twelve (12) Months of Moving to a Permanent Home On-Demand Listing - OCWDRU Report #1100 </a:t>
            </a:r>
            <a:endParaRPr lang="en-US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A4869-0C12-49AB-95FF-C4D44676F4CD}"/>
              </a:ext>
            </a:extLst>
          </p:cNvPr>
          <p:cNvSpPr txBox="1"/>
          <p:nvPr/>
        </p:nvSpPr>
        <p:spPr>
          <a:xfrm>
            <a:off x="0" y="86956"/>
            <a:ext cx="79749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Re-Entering Out-of-Home Care </a:t>
            </a:r>
          </a:p>
          <a:p>
            <a:r>
              <a:rPr lang="en-US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Children in a Recent Removal Episode Who Have Had a Prior Reunification or Permanent Guardianship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1B884-0126-45E6-AEB9-81529A53C25F}"/>
              </a:ext>
            </a:extLst>
          </p:cNvPr>
          <p:cNvSpPr txBox="1"/>
          <p:nvPr/>
        </p:nvSpPr>
        <p:spPr>
          <a:xfrm>
            <a:off x="-26895" y="4031629"/>
            <a:ext cx="8591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Scorecard Measures 7 – Children Who Do Not Re-Enter into OHC after Achieving Permanency</a:t>
            </a:r>
          </a:p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SM07 - Percent of children exiting care to a permanent home within 12 months of entering care – </a:t>
            </a:r>
            <a:r>
              <a:rPr lang="en-US" altLang="en-US" sz="1100" b="1">
                <a:latin typeface="Arial" panose="020B0604020202020204" pitchFamily="34" charset="0"/>
                <a:cs typeface="Arial" panose="020B0604020202020204" pitchFamily="34" charset="0"/>
              </a:rPr>
              <a:t>Target = 91.7% or Greater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913E9-F932-43E3-B1F8-7EBB5427AE65}"/>
              </a:ext>
            </a:extLst>
          </p:cNvPr>
          <p:cNvSpPr txBox="1"/>
          <p:nvPr/>
        </p:nvSpPr>
        <p:spPr>
          <a:xfrm>
            <a:off x="-26895" y="3087795"/>
            <a:ext cx="2191626" cy="20005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700" b="1">
                <a:latin typeface="Arial"/>
                <a:cs typeface="Arial"/>
              </a:rPr>
              <a:t> Source:  </a:t>
            </a:r>
            <a:r>
              <a:rPr lang="en-US" sz="700">
                <a:latin typeface="Arial"/>
                <a:cs typeface="Arial"/>
              </a:rPr>
              <a:t>FSFN Data Warehouse Ad Hoc Report,</a:t>
            </a:r>
            <a:endParaRPr lang="en-US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F0629-2B9F-4F50-92F8-1085E69ECDEC}"/>
              </a:ext>
            </a:extLst>
          </p:cNvPr>
          <p:cNvSpPr txBox="1"/>
          <p:nvPr/>
        </p:nvSpPr>
        <p:spPr>
          <a:xfrm>
            <a:off x="856141" y="1715493"/>
            <a:ext cx="81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No new re-entry into OHC entered into FSFN in the last 2 weeks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19D482-0968-4C70-9778-0914BC31E3F6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M$18:$P$25" spid="_x0000_s2067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550" y="4591741"/>
            <a:ext cx="4638675" cy="17875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43D1A-8CDB-43A0-9654-92DDDDCC8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10" y="1323178"/>
            <a:ext cx="7763901" cy="14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9D127-EB0F-4784-A805-6DCC83D7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3EB8C-6498-4FB8-93CB-6461AF90A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4184"/>
            <a:ext cx="9144000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FY 2023-2024 Exiting Out-of-Home Care Initiative</a:t>
            </a:r>
            <a:endParaRPr lang="en-US" altLang="en-US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B0221EB-1B58-498F-A358-3999F8824394}"/>
              </a:ext>
            </a:extLst>
          </p:cNvPr>
          <p:cNvSpPr/>
          <p:nvPr/>
        </p:nvSpPr>
        <p:spPr>
          <a:xfrm rot="1481486">
            <a:off x="-279471" y="2534040"/>
            <a:ext cx="161731" cy="143069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24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FB1001-107E-4926-8867-A26150695B84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P$19:$AE$35" spid="_x0000_s4443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0" y="760608"/>
            <a:ext cx="5128577" cy="301650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BB757B-B279-434B-B44B-BA198AF8D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06" y="3824922"/>
            <a:ext cx="5218433" cy="30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9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40306F-E766-4456-94D7-C88209FD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1F6-B7A4-4163-A688-C1F904325F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6B681-FCA7-4350-B683-FAE8CA1C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4184"/>
            <a:ext cx="9144000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FY 2023-2024 Entering and Exiting Out-of-Home Care – Exit Initiative</a:t>
            </a:r>
            <a:endParaRPr lang="en-US" altLang="en-US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AD492-C04B-47AF-9F06-D70A3F36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154" y="3382470"/>
            <a:ext cx="4490569" cy="3443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FA1FB-E416-4BE3-8B2D-206BB4DA4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3" y="745720"/>
            <a:ext cx="4490569" cy="3173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833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8aac40-00c8-42e0-928b-14752b97dc47">
      <Terms xmlns="http://schemas.microsoft.com/office/infopath/2007/PartnerControls"/>
    </lcf76f155ced4ddcb4097134ff3c332f>
    <TaxCatchAll xmlns="a8bf78eb-8f4a-4104-a340-f42d8be06c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527D28A9C204886DF89A7F6A5533D" ma:contentTypeVersion="14" ma:contentTypeDescription="Create a new document." ma:contentTypeScope="" ma:versionID="1c76e70d89e0a7fee008e55a44499619">
  <xsd:schema xmlns:xsd="http://www.w3.org/2001/XMLSchema" xmlns:xs="http://www.w3.org/2001/XMLSchema" xmlns:p="http://schemas.microsoft.com/office/2006/metadata/properties" xmlns:ns2="5d8aac40-00c8-42e0-928b-14752b97dc47" xmlns:ns3="a8bf78eb-8f4a-4104-a340-f42d8be06c0a" targetNamespace="http://schemas.microsoft.com/office/2006/metadata/properties" ma:root="true" ma:fieldsID="de27b95381afbf8a591c123a3c99f8b6" ns2:_="" ns3:_="">
    <xsd:import namespace="5d8aac40-00c8-42e0-928b-14752b97dc47"/>
    <xsd:import namespace="a8bf78eb-8f4a-4104-a340-f42d8be06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aac40-00c8-42e0-928b-14752b97d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e4b9a6-5307-4504-9cce-21fd4a3ff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f78eb-8f4a-4104-a340-f42d8be06c0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c0ccd89-cd88-4d1e-b9c8-756a3e5beca8}" ma:internalName="TaxCatchAll" ma:showField="CatchAllData" ma:web="a8bf78eb-8f4a-4104-a340-f42d8be06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AEB97-6C98-4F11-8D91-F9B51BE0D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4BEEF-D771-4731-B6DF-47AAF0A3E8D3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5d8aac40-00c8-42e0-928b-14752b97dc47"/>
    <ds:schemaRef ds:uri="a8bf78eb-8f4a-4104-a340-f42d8be06c0a"/>
  </ds:schemaRefs>
</ds:datastoreItem>
</file>

<file path=customXml/itemProps3.xml><?xml version="1.0" encoding="utf-8"?>
<ds:datastoreItem xmlns:ds="http://schemas.openxmlformats.org/officeDocument/2006/customXml" ds:itemID="{722087DF-7275-4BEA-BE18-86C2D01B0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aac40-00c8-42e0-928b-14752b97dc47"/>
    <ds:schemaRef ds:uri="a8bf78eb-8f4a-4104-a340-f42d8be06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1298</Words>
  <Application>Microsoft Office PowerPoint</Application>
  <PresentationFormat>On-screen Show (4:3)</PresentationFormat>
  <Paragraphs>225</Paragraphs>
  <Slides>27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Mickler</dc:creator>
  <cp:lastModifiedBy>Martin Marmol</cp:lastModifiedBy>
  <cp:revision>33</cp:revision>
  <cp:lastPrinted>2023-10-24T17:38:09Z</cp:lastPrinted>
  <dcterms:created xsi:type="dcterms:W3CDTF">2023-09-06T14:24:37Z</dcterms:created>
  <dcterms:modified xsi:type="dcterms:W3CDTF">2024-01-26T22:59:04Z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0x010100912527D28A9C204886DF89A7F6A5533D</vt:lpwstr>
  </property>
  <property fmtid="{D5CDD505-2E9C-101B-9397-08002B2CF9AE}" pid="3" name="MediaServiceImageTags">
    <vt:lpwstr/>
  </property>
</Properties>
</file>